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Lst>
  <p:sldSz cy="5143500" cx="9144000"/>
  <p:notesSz cx="6858000" cy="9144000"/>
  <p:embeddedFontLs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RISHIKA BHANUSHAL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799AC4-D4E9-4E9C-A80E-FB8A4AFDAF32}">
  <a:tblStyle styleId="{64799AC4-D4E9-4E9C-A80E-FB8A4AFDAF3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EE7BC7D-77D5-4A30-A8E1-0872B0A1B7F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font" Target="fonts/Lato-regular.fntdata"/><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font" Target="fonts/Lato-italic.fntdata"/><Relationship Id="rId12" Type="http://schemas.openxmlformats.org/officeDocument/2006/relationships/slide" Target="slides/slide4.xml"/><Relationship Id="rId34" Type="http://schemas.openxmlformats.org/officeDocument/2006/relationships/font" Target="fonts/Lato-bold.fntdata"/><Relationship Id="rId15" Type="http://schemas.openxmlformats.org/officeDocument/2006/relationships/slide" Target="slides/slide7.xml"/><Relationship Id="rId14" Type="http://schemas.openxmlformats.org/officeDocument/2006/relationships/slide" Target="slides/slide6.xml"/><Relationship Id="rId36" Type="http://schemas.openxmlformats.org/officeDocument/2006/relationships/font" Target="fonts/Lato-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2-07T08:34:25.869">
    <p:pos x="6000" y="0"/>
    <p:text>TBD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a5110b641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1a5110b6410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801f9ca5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1801f9ca50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a66bdd7f3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a66bdd7f3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801f7ac2b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1801f7ac2b1_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801f7ac2b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1801f7ac2b1_0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a66bdd7f3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1a66bdd7f34_1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a5110b641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Xiang. Hi, everyone, I am Chao, I will talk about our implementation of the decision tree. First, our model is built based on the categorized data, in this case, we could build our tree with entropy. You may wonder why not using continuous data, this is because the implementation with continuous data require using variance to find the best split, while there are a lot more computations compared to the current approach. Considering that we only have limited resources in ilab, so we chose to build our model using categorical data. </a:t>
            </a:r>
            <a:endParaRPr/>
          </a:p>
          <a:p>
            <a:pPr indent="0" lvl="0" marL="0" rtl="0" algn="l">
              <a:spcBef>
                <a:spcPts val="0"/>
              </a:spcBef>
              <a:spcAft>
                <a:spcPts val="0"/>
              </a:spcAft>
              <a:buNone/>
            </a:pPr>
            <a:r>
              <a:rPr lang="en"/>
              <a:t>Based on our experiments, the overall accuracy is about 42%, and we can see from this table, for some label, we have really good F1 score, while for some labels, the F1 score can be really bad. We think the reason for this is mainly because of the way we categorize the data, since the data is not evenly distributed.</a:t>
            </a:r>
            <a:endParaRPr/>
          </a:p>
        </p:txBody>
      </p:sp>
      <p:sp>
        <p:nvSpPr>
          <p:cNvPr id="199" name="Google Shape;199;g1a5110b6410_0_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a5110b641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for the technical approaches, the training process, which is the process of constructing the Decision Tree, can be divided into 2 </a:t>
            </a:r>
            <a:r>
              <a:rPr lang="en"/>
              <a:t>separate</a:t>
            </a:r>
            <a:r>
              <a:rPr lang="en"/>
              <a:t> parts, build the tree with Pyspark, and build the tree in memory when the size of the dataset is small enough to fit in to memory.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MapReduce part, we basically implement a Breadth First Search process to build the tree, and use PySpark to compute the Information gain so as to find the best split. One thing to mention here is that, if you try to implement what we did here, be careful with the persist operation of RDDs, since the RDD could be collected by the JVM anytime after the first operation to it, We spent a lot of time here </a:t>
            </a:r>
            <a:r>
              <a:rPr lang="en"/>
              <a:t>debugging</a:t>
            </a:r>
            <a:r>
              <a:rPr lang="en"/>
              <a:t> this issue.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split, the size of the dataset corresponds to a tree node will get smaller, after the size is smaller than 5,000, we will use the in memory build process to continue building the tree from that node. And this process is basically a Depth first Search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we also need to decide when to stop the training, as if we just leave it and let it run, it will have overfitting issues. So as we have 9 attributes, </a:t>
            </a:r>
            <a:endParaRPr/>
          </a:p>
        </p:txBody>
      </p:sp>
      <p:sp>
        <p:nvSpPr>
          <p:cNvPr id="206" name="Google Shape;206;g1a5110b6410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a66bdd7f3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1a66bdd7f34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a5110b641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a5110b6410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a66bdd7f3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a66bdd7f3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a5110b641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1a5110b6410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a66bdd7f34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a66bdd7f34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ac07411cd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1ac07411cd0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ac07411cd0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1ac07411cd0_2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a5110b641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1a5110b6410_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a5110b641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1a5110b6410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a66bdd7f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a66bdd7f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a5ff2b8d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a5ff2b8d9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a5110b641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1a5110b6410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801f7ac2b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1801f7ac2b1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801f7ac2b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1801f7ac2b1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a5110b641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1a5110b6410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801f7ac2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1801f7ac2b1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5" name="Shape 55"/>
        <p:cNvGrpSpPr/>
        <p:nvPr/>
      </p:nvGrpSpPr>
      <p:grpSpPr>
        <a:xfrm>
          <a:off x="0" y="0"/>
          <a:ext cx="0" cy="0"/>
          <a:chOff x="0" y="0"/>
          <a:chExt cx="0" cy="0"/>
        </a:xfrm>
      </p:grpSpPr>
      <p:sp>
        <p:nvSpPr>
          <p:cNvPr id="56" name="Google Shape;56;p14"/>
          <p:cNvSpPr txBox="1"/>
          <p:nvPr>
            <p:ph idx="1" type="subTitle"/>
          </p:nvPr>
        </p:nvSpPr>
        <p:spPr>
          <a:xfrm>
            <a:off x="1371600" y="3115170"/>
            <a:ext cx="6400800" cy="1314600"/>
          </a:xfrm>
          <a:prstGeom prst="rect">
            <a:avLst/>
          </a:prstGeom>
          <a:noFill/>
          <a:ln>
            <a:noFill/>
          </a:ln>
        </p:spPr>
        <p:txBody>
          <a:bodyPr anchorCtr="0" anchor="t" bIns="45700" lIns="91425" spcFirstLastPara="1" rIns="91425" wrap="square" tIns="45700">
            <a:noAutofit/>
          </a:bodyPr>
          <a:lstStyle>
            <a:lvl1pPr lvl="0" rtl="0" algn="ctr">
              <a:spcBef>
                <a:spcPts val="600"/>
              </a:spcBef>
              <a:spcAft>
                <a:spcPts val="0"/>
              </a:spcAft>
              <a:buClr>
                <a:schemeClr val="dk1"/>
              </a:buClr>
              <a:buSzPts val="3000"/>
              <a:buFont typeface="Arial"/>
              <a:buNone/>
              <a:defRPr sz="3000">
                <a:solidFill>
                  <a:schemeClr val="dk1"/>
                </a:solidFill>
              </a:defRPr>
            </a:lvl1pPr>
            <a:lvl2pPr lvl="1" rtl="0" algn="l">
              <a:spcBef>
                <a:spcPts val="360"/>
              </a:spcBef>
              <a:spcAft>
                <a:spcPts val="0"/>
              </a:spcAft>
              <a:buClr>
                <a:schemeClr val="dk2"/>
              </a:buClr>
              <a:buSzPts val="1800"/>
              <a:buChar char="–"/>
              <a:defRPr/>
            </a:lvl2pPr>
            <a:lvl3pPr lvl="2" rtl="0" algn="l">
              <a:spcBef>
                <a:spcPts val="360"/>
              </a:spcBef>
              <a:spcAft>
                <a:spcPts val="0"/>
              </a:spcAft>
              <a:buClr>
                <a:schemeClr val="dk2"/>
              </a:buClr>
              <a:buSzPts val="1800"/>
              <a:buChar char="•"/>
              <a:defRPr/>
            </a:lvl3pPr>
            <a:lvl4pPr lvl="3" rtl="0" algn="l">
              <a:spcBef>
                <a:spcPts val="360"/>
              </a:spcBef>
              <a:spcAft>
                <a:spcPts val="0"/>
              </a:spcAft>
              <a:buClr>
                <a:schemeClr val="dk2"/>
              </a:buClr>
              <a:buSzPts val="1800"/>
              <a:buChar char="–"/>
              <a:defRPr/>
            </a:lvl4pPr>
            <a:lvl5pPr lvl="4" rtl="0" algn="l">
              <a:spcBef>
                <a:spcPts val="360"/>
              </a:spcBef>
              <a:spcAft>
                <a:spcPts val="0"/>
              </a:spcAft>
              <a:buClr>
                <a:schemeClr val="dk2"/>
              </a:buClr>
              <a:buSzPts val="1800"/>
              <a:buChar char="»"/>
              <a:defRPr/>
            </a:lvl5pPr>
            <a:lvl6pPr lvl="5" rtl="0" algn="l">
              <a:spcBef>
                <a:spcPts val="360"/>
              </a:spcBef>
              <a:spcAft>
                <a:spcPts val="0"/>
              </a:spcAft>
              <a:buClr>
                <a:srgbClr val="5F5F5F"/>
              </a:buClr>
              <a:buSzPts val="1800"/>
              <a:buChar char="»"/>
              <a:defRPr/>
            </a:lvl6pPr>
            <a:lvl7pPr lvl="6" rtl="0" algn="l">
              <a:spcBef>
                <a:spcPts val="360"/>
              </a:spcBef>
              <a:spcAft>
                <a:spcPts val="0"/>
              </a:spcAft>
              <a:buClr>
                <a:srgbClr val="5F5F5F"/>
              </a:buClr>
              <a:buSzPts val="1800"/>
              <a:buChar char="»"/>
              <a:defRPr/>
            </a:lvl7pPr>
            <a:lvl8pPr lvl="7" rtl="0" algn="l">
              <a:spcBef>
                <a:spcPts val="360"/>
              </a:spcBef>
              <a:spcAft>
                <a:spcPts val="0"/>
              </a:spcAft>
              <a:buClr>
                <a:srgbClr val="5F5F5F"/>
              </a:buClr>
              <a:buSzPts val="1800"/>
              <a:buChar char="»"/>
              <a:defRPr/>
            </a:lvl8pPr>
            <a:lvl9pPr lvl="8" rtl="0" algn="l">
              <a:spcBef>
                <a:spcPts val="360"/>
              </a:spcBef>
              <a:spcAft>
                <a:spcPts val="0"/>
              </a:spcAft>
              <a:buClr>
                <a:srgbClr val="5F5F5F"/>
              </a:buClr>
              <a:buSzPts val="1800"/>
              <a:buChar char="»"/>
              <a:defRPr/>
            </a:lvl9pPr>
          </a:lstStyle>
          <a:p/>
        </p:txBody>
      </p:sp>
      <p:sp>
        <p:nvSpPr>
          <p:cNvPr id="57" name="Google Shape;57;p14"/>
          <p:cNvSpPr txBox="1"/>
          <p:nvPr>
            <p:ph type="ctrTitle"/>
          </p:nvPr>
        </p:nvSpPr>
        <p:spPr>
          <a:xfrm>
            <a:off x="685800" y="1798339"/>
            <a:ext cx="7772400" cy="1102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sz="4400">
                <a:solidFill>
                  <a:schemeClr val="dk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pic>
        <p:nvPicPr>
          <p:cNvPr id="58" name="Google Shape;58;p14"/>
          <p:cNvPicPr preferRelativeResize="0"/>
          <p:nvPr/>
        </p:nvPicPr>
        <p:blipFill rotWithShape="1">
          <a:blip r:embed="rId2">
            <a:alphaModFix/>
          </a:blip>
          <a:srcRect b="0" l="0" r="0" t="0"/>
          <a:stretch/>
        </p:blipFill>
        <p:spPr>
          <a:xfrm>
            <a:off x="432229" y="366798"/>
            <a:ext cx="3148528" cy="694164"/>
          </a:xfrm>
          <a:prstGeom prst="rect">
            <a:avLst/>
          </a:prstGeom>
          <a:noFill/>
          <a:ln>
            <a:noFill/>
          </a:ln>
        </p:spPr>
      </p:pic>
    </p:spTree>
  </p:cSld>
  <p:clrMapOvr>
    <a:masterClrMapping/>
  </p:clrMapOvr>
  <p:extLst>
    <p:ext uri="{DCECCB84-F9BA-43D5-87BE-67443E8EF086}">
      <p15:sldGuideLst>
        <p15:guide id="1" orient="horz" pos="228">
          <p15:clr>
            <a:srgbClr val="FBAE40"/>
          </p15:clr>
        </p15:guide>
        <p15:guide id="2" pos="264">
          <p15:clr>
            <a:srgbClr val="FBAE40"/>
          </p15:clr>
        </p15:guide>
        <p15:guide id="3" pos="16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p15"/>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5"/>
          <p:cNvSpPr txBox="1"/>
          <p:nvPr>
            <p:ph idx="1" type="body"/>
          </p:nvPr>
        </p:nvSpPr>
        <p:spPr>
          <a:xfrm>
            <a:off x="457200" y="1393650"/>
            <a:ext cx="8229600" cy="3184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2"/>
              </a:buClr>
              <a:buSzPts val="1800"/>
              <a:buChar char="•"/>
              <a:defRPr/>
            </a:lvl1pPr>
            <a:lvl2pPr indent="-342900" lvl="1" marL="914400" rtl="0" algn="l">
              <a:spcBef>
                <a:spcPts val="360"/>
              </a:spcBef>
              <a:spcAft>
                <a:spcPts val="0"/>
              </a:spcAft>
              <a:buClr>
                <a:schemeClr val="dk2"/>
              </a:buClr>
              <a:buSzPts val="1800"/>
              <a:buChar char="–"/>
              <a:defRPr/>
            </a:lvl2pPr>
            <a:lvl3pPr indent="-342900" lvl="2" marL="1371600" rtl="0" algn="l">
              <a:spcBef>
                <a:spcPts val="360"/>
              </a:spcBef>
              <a:spcAft>
                <a:spcPts val="0"/>
              </a:spcAft>
              <a:buClr>
                <a:schemeClr val="dk2"/>
              </a:buClr>
              <a:buSzPts val="1800"/>
              <a:buChar char="•"/>
              <a:defRPr/>
            </a:lvl3pPr>
            <a:lvl4pPr indent="-342900" lvl="3" marL="1828800" rtl="0" algn="l">
              <a:spcBef>
                <a:spcPts val="360"/>
              </a:spcBef>
              <a:spcAft>
                <a:spcPts val="0"/>
              </a:spcAft>
              <a:buClr>
                <a:schemeClr val="dk2"/>
              </a:buClr>
              <a:buSzPts val="1800"/>
              <a:buChar char="–"/>
              <a:defRPr/>
            </a:lvl4pPr>
            <a:lvl5pPr indent="-342900" lvl="4" marL="2286000" rtl="0" algn="l">
              <a:spcBef>
                <a:spcPts val="360"/>
              </a:spcBef>
              <a:spcAft>
                <a:spcPts val="0"/>
              </a:spcAft>
              <a:buClr>
                <a:schemeClr val="dk2"/>
              </a:buClr>
              <a:buSzPts val="1800"/>
              <a:buChar char="»"/>
              <a:defRPr/>
            </a:lvl5pPr>
            <a:lvl6pPr indent="-342900" lvl="5" marL="2743200" rtl="0" algn="l">
              <a:spcBef>
                <a:spcPts val="360"/>
              </a:spcBef>
              <a:spcAft>
                <a:spcPts val="0"/>
              </a:spcAft>
              <a:buClr>
                <a:srgbClr val="5F5F5F"/>
              </a:buClr>
              <a:buSzPts val="1800"/>
              <a:buChar char="»"/>
              <a:defRPr/>
            </a:lvl6pPr>
            <a:lvl7pPr indent="-342900" lvl="6" marL="3200400" rtl="0" algn="l">
              <a:spcBef>
                <a:spcPts val="360"/>
              </a:spcBef>
              <a:spcAft>
                <a:spcPts val="0"/>
              </a:spcAft>
              <a:buClr>
                <a:srgbClr val="5F5F5F"/>
              </a:buClr>
              <a:buSzPts val="1800"/>
              <a:buChar char="»"/>
              <a:defRPr/>
            </a:lvl7pPr>
            <a:lvl8pPr indent="-342900" lvl="7" marL="3657600" rtl="0" algn="l">
              <a:spcBef>
                <a:spcPts val="360"/>
              </a:spcBef>
              <a:spcAft>
                <a:spcPts val="0"/>
              </a:spcAft>
              <a:buClr>
                <a:srgbClr val="5F5F5F"/>
              </a:buClr>
              <a:buSzPts val="1800"/>
              <a:buChar char="»"/>
              <a:defRPr/>
            </a:lvl8pPr>
            <a:lvl9pPr indent="-342900" lvl="8" marL="4114800" rtl="0" algn="l">
              <a:spcBef>
                <a:spcPts val="360"/>
              </a:spcBef>
              <a:spcAft>
                <a:spcPts val="0"/>
              </a:spcAft>
              <a:buClr>
                <a:srgbClr val="5F5F5F"/>
              </a:buClr>
              <a:buSzPts val="1800"/>
              <a:buChar char="»"/>
              <a:defRPr/>
            </a:lvl9pPr>
          </a:lstStyle>
          <a:p/>
        </p:txBody>
      </p:sp>
      <p:sp>
        <p:nvSpPr>
          <p:cNvPr id="62" name="Google Shape;62;p15"/>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16"/>
          <p:cNvSpPr txBox="1"/>
          <p:nvPr>
            <p:ph type="title"/>
          </p:nvPr>
        </p:nvSpPr>
        <p:spPr>
          <a:xfrm>
            <a:off x="722313" y="3305176"/>
            <a:ext cx="7772400" cy="10215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1" sz="30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6"/>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chemeClr val="dk2"/>
              </a:buClr>
              <a:buSzPts val="2000"/>
              <a:buFont typeface="Arial"/>
              <a:buNone/>
              <a:defRPr sz="2000"/>
            </a:lvl1pPr>
            <a:lvl2pPr indent="-228600" lvl="1" marL="914400" rtl="0" algn="l">
              <a:spcBef>
                <a:spcPts val="360"/>
              </a:spcBef>
              <a:spcAft>
                <a:spcPts val="0"/>
              </a:spcAft>
              <a:buClr>
                <a:schemeClr val="dk2"/>
              </a:buClr>
              <a:buSzPts val="1800"/>
              <a:buFont typeface="Arial"/>
              <a:buNone/>
              <a:defRPr sz="1800"/>
            </a:lvl2pPr>
            <a:lvl3pPr indent="-228600" lvl="2" marL="1371600" rtl="0" algn="l">
              <a:spcBef>
                <a:spcPts val="320"/>
              </a:spcBef>
              <a:spcAft>
                <a:spcPts val="0"/>
              </a:spcAft>
              <a:buClr>
                <a:schemeClr val="dk2"/>
              </a:buClr>
              <a:buSzPts val="1600"/>
              <a:buFont typeface="Arial"/>
              <a:buNone/>
              <a:defRPr sz="1600"/>
            </a:lvl3pPr>
            <a:lvl4pPr indent="-228600" lvl="3" marL="1828800" rtl="0" algn="l">
              <a:spcBef>
                <a:spcPts val="280"/>
              </a:spcBef>
              <a:spcAft>
                <a:spcPts val="0"/>
              </a:spcAft>
              <a:buClr>
                <a:schemeClr val="dk2"/>
              </a:buClr>
              <a:buSzPts val="1400"/>
              <a:buFont typeface="Arial"/>
              <a:buNone/>
              <a:defRPr sz="1400"/>
            </a:lvl4pPr>
            <a:lvl5pPr indent="-228600" lvl="4" marL="2286000" rtl="0" algn="l">
              <a:spcBef>
                <a:spcPts val="280"/>
              </a:spcBef>
              <a:spcAft>
                <a:spcPts val="0"/>
              </a:spcAft>
              <a:buClr>
                <a:schemeClr val="dk2"/>
              </a:buClr>
              <a:buSzPts val="1400"/>
              <a:buFont typeface="Arial"/>
              <a:buNone/>
              <a:defRPr sz="1400"/>
            </a:lvl5pPr>
            <a:lvl6pPr indent="-228600" lvl="5" marL="2743200" rtl="0" algn="l">
              <a:spcBef>
                <a:spcPts val="280"/>
              </a:spcBef>
              <a:spcAft>
                <a:spcPts val="0"/>
              </a:spcAft>
              <a:buClr>
                <a:srgbClr val="5F5F5F"/>
              </a:buClr>
              <a:buSzPts val="1400"/>
              <a:buFont typeface="Arial"/>
              <a:buNone/>
              <a:defRPr sz="1400"/>
            </a:lvl6pPr>
            <a:lvl7pPr indent="-228600" lvl="6" marL="3200400" rtl="0" algn="l">
              <a:spcBef>
                <a:spcPts val="280"/>
              </a:spcBef>
              <a:spcAft>
                <a:spcPts val="0"/>
              </a:spcAft>
              <a:buClr>
                <a:srgbClr val="5F5F5F"/>
              </a:buClr>
              <a:buSzPts val="1400"/>
              <a:buFont typeface="Arial"/>
              <a:buNone/>
              <a:defRPr sz="1400"/>
            </a:lvl7pPr>
            <a:lvl8pPr indent="-228600" lvl="7" marL="3657600" rtl="0" algn="l">
              <a:spcBef>
                <a:spcPts val="280"/>
              </a:spcBef>
              <a:spcAft>
                <a:spcPts val="0"/>
              </a:spcAft>
              <a:buClr>
                <a:srgbClr val="5F5F5F"/>
              </a:buClr>
              <a:buSzPts val="1400"/>
              <a:buFont typeface="Arial"/>
              <a:buNone/>
              <a:defRPr sz="1400"/>
            </a:lvl8pPr>
            <a:lvl9pPr indent="-228600" lvl="8" marL="4114800" rtl="0" algn="l">
              <a:spcBef>
                <a:spcPts val="280"/>
              </a:spcBef>
              <a:spcAft>
                <a:spcPts val="0"/>
              </a:spcAft>
              <a:buClr>
                <a:srgbClr val="5F5F5F"/>
              </a:buClr>
              <a:buSzPts val="1400"/>
              <a:buFont typeface="Arial"/>
              <a:buNone/>
              <a:defRPr sz="1400"/>
            </a:lvl9pPr>
          </a:lstStyle>
          <a:p/>
        </p:txBody>
      </p:sp>
      <p:sp>
        <p:nvSpPr>
          <p:cNvPr id="66" name="Google Shape;66;p16"/>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7" name="Shape 67"/>
        <p:cNvGrpSpPr/>
        <p:nvPr/>
      </p:nvGrpSpPr>
      <p:grpSpPr>
        <a:xfrm>
          <a:off x="0" y="0"/>
          <a:ext cx="0" cy="0"/>
          <a:chOff x="0" y="0"/>
          <a:chExt cx="0" cy="0"/>
        </a:xfrm>
      </p:grpSpPr>
      <p:sp>
        <p:nvSpPr>
          <p:cNvPr id="68" name="Google Shape;68;p17"/>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p17"/>
          <p:cNvSpPr txBox="1"/>
          <p:nvPr>
            <p:ph idx="1" type="body"/>
          </p:nvPr>
        </p:nvSpPr>
        <p:spPr>
          <a:xfrm>
            <a:off x="457200" y="1376940"/>
            <a:ext cx="4038600" cy="31347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2"/>
              </a:buClr>
              <a:buSzPts val="2800"/>
              <a:buFont typeface="Arial"/>
              <a:buChar char="•"/>
              <a:defRPr sz="2800"/>
            </a:lvl1pPr>
            <a:lvl2pPr indent="-381000" lvl="1" marL="914400" rtl="0" algn="l">
              <a:spcBef>
                <a:spcPts val="480"/>
              </a:spcBef>
              <a:spcAft>
                <a:spcPts val="0"/>
              </a:spcAft>
              <a:buClr>
                <a:schemeClr val="dk2"/>
              </a:buClr>
              <a:buSzPts val="2400"/>
              <a:buFont typeface="Arial"/>
              <a:buChar char="–"/>
              <a:defRPr sz="2400"/>
            </a:lvl2pPr>
            <a:lvl3pPr indent="-355600" lvl="2" marL="1371600" rtl="0" algn="l">
              <a:spcBef>
                <a:spcPts val="400"/>
              </a:spcBef>
              <a:spcAft>
                <a:spcPts val="0"/>
              </a:spcAft>
              <a:buClr>
                <a:schemeClr val="dk2"/>
              </a:buClr>
              <a:buSzPts val="2000"/>
              <a:buFont typeface="Arial"/>
              <a:buChar char="•"/>
              <a:defRPr sz="2000"/>
            </a:lvl3pPr>
            <a:lvl4pPr indent="-342900" lvl="3" marL="1828800" rtl="0" algn="l">
              <a:spcBef>
                <a:spcPts val="360"/>
              </a:spcBef>
              <a:spcAft>
                <a:spcPts val="0"/>
              </a:spcAft>
              <a:buClr>
                <a:schemeClr val="dk2"/>
              </a:buClr>
              <a:buSzPts val="1800"/>
              <a:buFont typeface="Arial"/>
              <a:buChar char="–"/>
              <a:defRPr sz="1800"/>
            </a:lvl4pPr>
            <a:lvl5pPr indent="-342900" lvl="4" marL="2286000" rtl="0" algn="l">
              <a:spcBef>
                <a:spcPts val="360"/>
              </a:spcBef>
              <a:spcAft>
                <a:spcPts val="0"/>
              </a:spcAft>
              <a:buClr>
                <a:schemeClr val="dk2"/>
              </a:buClr>
              <a:buSzPts val="1800"/>
              <a:buFont typeface="Arial"/>
              <a:buChar char="»"/>
              <a:defRPr sz="1800"/>
            </a:lvl5pPr>
            <a:lvl6pPr indent="-342900" lvl="5" marL="2743200" rtl="0" algn="l">
              <a:spcBef>
                <a:spcPts val="360"/>
              </a:spcBef>
              <a:spcAft>
                <a:spcPts val="0"/>
              </a:spcAft>
              <a:buClr>
                <a:srgbClr val="5F5F5F"/>
              </a:buClr>
              <a:buSzPts val="1800"/>
              <a:buFont typeface="Arial"/>
              <a:buChar char="»"/>
              <a:defRPr sz="1800"/>
            </a:lvl6pPr>
            <a:lvl7pPr indent="-342900" lvl="6" marL="3200400" rtl="0" algn="l">
              <a:spcBef>
                <a:spcPts val="360"/>
              </a:spcBef>
              <a:spcAft>
                <a:spcPts val="0"/>
              </a:spcAft>
              <a:buClr>
                <a:srgbClr val="5F5F5F"/>
              </a:buClr>
              <a:buSzPts val="1800"/>
              <a:buFont typeface="Arial"/>
              <a:buChar char="»"/>
              <a:defRPr sz="1800"/>
            </a:lvl7pPr>
            <a:lvl8pPr indent="-342900" lvl="7" marL="3657600" rtl="0" algn="l">
              <a:spcBef>
                <a:spcPts val="360"/>
              </a:spcBef>
              <a:spcAft>
                <a:spcPts val="0"/>
              </a:spcAft>
              <a:buClr>
                <a:srgbClr val="5F5F5F"/>
              </a:buClr>
              <a:buSzPts val="1800"/>
              <a:buFont typeface="Arial"/>
              <a:buChar char="»"/>
              <a:defRPr sz="1800"/>
            </a:lvl8pPr>
            <a:lvl9pPr indent="-342900" lvl="8" marL="4114800" rtl="0" algn="l">
              <a:spcBef>
                <a:spcPts val="360"/>
              </a:spcBef>
              <a:spcAft>
                <a:spcPts val="0"/>
              </a:spcAft>
              <a:buClr>
                <a:srgbClr val="5F5F5F"/>
              </a:buClr>
              <a:buSzPts val="1800"/>
              <a:buFont typeface="Arial"/>
              <a:buChar char="»"/>
              <a:defRPr sz="1800"/>
            </a:lvl9pPr>
          </a:lstStyle>
          <a:p/>
        </p:txBody>
      </p:sp>
      <p:sp>
        <p:nvSpPr>
          <p:cNvPr id="70" name="Google Shape;70;p17"/>
          <p:cNvSpPr txBox="1"/>
          <p:nvPr>
            <p:ph idx="2" type="body"/>
          </p:nvPr>
        </p:nvSpPr>
        <p:spPr>
          <a:xfrm>
            <a:off x="4648200" y="1376941"/>
            <a:ext cx="4038600" cy="3143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2"/>
              </a:buClr>
              <a:buSzPts val="2800"/>
              <a:buFont typeface="Arial"/>
              <a:buChar char="•"/>
              <a:defRPr sz="2800"/>
            </a:lvl1pPr>
            <a:lvl2pPr indent="-381000" lvl="1" marL="914400" rtl="0" algn="l">
              <a:spcBef>
                <a:spcPts val="480"/>
              </a:spcBef>
              <a:spcAft>
                <a:spcPts val="0"/>
              </a:spcAft>
              <a:buClr>
                <a:schemeClr val="dk2"/>
              </a:buClr>
              <a:buSzPts val="2400"/>
              <a:buFont typeface="Arial"/>
              <a:buChar char="–"/>
              <a:defRPr sz="2400"/>
            </a:lvl2pPr>
            <a:lvl3pPr indent="-355600" lvl="2" marL="1371600" rtl="0" algn="l">
              <a:spcBef>
                <a:spcPts val="400"/>
              </a:spcBef>
              <a:spcAft>
                <a:spcPts val="0"/>
              </a:spcAft>
              <a:buClr>
                <a:schemeClr val="dk2"/>
              </a:buClr>
              <a:buSzPts val="2000"/>
              <a:buFont typeface="Arial"/>
              <a:buChar char="•"/>
              <a:defRPr sz="2000"/>
            </a:lvl3pPr>
            <a:lvl4pPr indent="-342900" lvl="3" marL="1828800" rtl="0" algn="l">
              <a:spcBef>
                <a:spcPts val="360"/>
              </a:spcBef>
              <a:spcAft>
                <a:spcPts val="0"/>
              </a:spcAft>
              <a:buClr>
                <a:schemeClr val="dk2"/>
              </a:buClr>
              <a:buSzPts val="1800"/>
              <a:buFont typeface="Arial"/>
              <a:buChar char="–"/>
              <a:defRPr sz="1800"/>
            </a:lvl4pPr>
            <a:lvl5pPr indent="-342900" lvl="4" marL="2286000" rtl="0" algn="l">
              <a:spcBef>
                <a:spcPts val="360"/>
              </a:spcBef>
              <a:spcAft>
                <a:spcPts val="0"/>
              </a:spcAft>
              <a:buClr>
                <a:schemeClr val="dk2"/>
              </a:buClr>
              <a:buSzPts val="1800"/>
              <a:buFont typeface="Arial"/>
              <a:buChar char="»"/>
              <a:defRPr sz="1800"/>
            </a:lvl5pPr>
            <a:lvl6pPr indent="-342900" lvl="5" marL="2743200" rtl="0" algn="l">
              <a:spcBef>
                <a:spcPts val="360"/>
              </a:spcBef>
              <a:spcAft>
                <a:spcPts val="0"/>
              </a:spcAft>
              <a:buClr>
                <a:srgbClr val="5F5F5F"/>
              </a:buClr>
              <a:buSzPts val="1800"/>
              <a:buFont typeface="Arial"/>
              <a:buChar char="»"/>
              <a:defRPr sz="1800"/>
            </a:lvl6pPr>
            <a:lvl7pPr indent="-342900" lvl="6" marL="3200400" rtl="0" algn="l">
              <a:spcBef>
                <a:spcPts val="360"/>
              </a:spcBef>
              <a:spcAft>
                <a:spcPts val="0"/>
              </a:spcAft>
              <a:buClr>
                <a:srgbClr val="5F5F5F"/>
              </a:buClr>
              <a:buSzPts val="1800"/>
              <a:buFont typeface="Arial"/>
              <a:buChar char="»"/>
              <a:defRPr sz="1800"/>
            </a:lvl7pPr>
            <a:lvl8pPr indent="-342900" lvl="7" marL="3657600" rtl="0" algn="l">
              <a:spcBef>
                <a:spcPts val="360"/>
              </a:spcBef>
              <a:spcAft>
                <a:spcPts val="0"/>
              </a:spcAft>
              <a:buClr>
                <a:srgbClr val="5F5F5F"/>
              </a:buClr>
              <a:buSzPts val="1800"/>
              <a:buFont typeface="Arial"/>
              <a:buChar char="»"/>
              <a:defRPr sz="1800"/>
            </a:lvl8pPr>
            <a:lvl9pPr indent="-342900" lvl="8" marL="4114800" rtl="0" algn="l">
              <a:spcBef>
                <a:spcPts val="360"/>
              </a:spcBef>
              <a:spcAft>
                <a:spcPts val="0"/>
              </a:spcAft>
              <a:buClr>
                <a:srgbClr val="5F5F5F"/>
              </a:buClr>
              <a:buSzPts val="1800"/>
              <a:buFont typeface="Arial"/>
              <a:buChar char="»"/>
              <a:defRPr sz="1800"/>
            </a:lvl9pPr>
          </a:lstStyle>
          <a:p/>
        </p:txBody>
      </p:sp>
      <p:sp>
        <p:nvSpPr>
          <p:cNvPr id="71" name="Google Shape;71;p17"/>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72" name="Shape 72"/>
        <p:cNvGrpSpPr/>
        <p:nvPr/>
      </p:nvGrpSpPr>
      <p:grpSpPr>
        <a:xfrm>
          <a:off x="0" y="0"/>
          <a:ext cx="0" cy="0"/>
          <a:chOff x="0" y="0"/>
          <a:chExt cx="0" cy="0"/>
        </a:xfrm>
      </p:grpSpPr>
      <p:sp>
        <p:nvSpPr>
          <p:cNvPr id="73" name="Google Shape;73;p18"/>
          <p:cNvSpPr txBox="1"/>
          <p:nvPr>
            <p:ph idx="1" type="body"/>
          </p:nvPr>
        </p:nvSpPr>
        <p:spPr>
          <a:xfrm>
            <a:off x="457200" y="1376920"/>
            <a:ext cx="4040100" cy="4797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chemeClr val="dk2"/>
              </a:buClr>
              <a:buSzPts val="2000"/>
              <a:buFont typeface="Arial"/>
              <a:buNone/>
              <a:defRPr b="1" sz="2000"/>
            </a:lvl1pPr>
            <a:lvl2pPr indent="-228600" lvl="1" marL="914400" rtl="0" algn="l">
              <a:spcBef>
                <a:spcPts val="400"/>
              </a:spcBef>
              <a:spcAft>
                <a:spcPts val="0"/>
              </a:spcAft>
              <a:buClr>
                <a:schemeClr val="dk2"/>
              </a:buClr>
              <a:buSzPts val="2000"/>
              <a:buFont typeface="Arial"/>
              <a:buNone/>
              <a:defRPr b="1" sz="2000"/>
            </a:lvl2pPr>
            <a:lvl3pPr indent="-228600" lvl="2" marL="1371600" rtl="0" algn="l">
              <a:spcBef>
                <a:spcPts val="360"/>
              </a:spcBef>
              <a:spcAft>
                <a:spcPts val="0"/>
              </a:spcAft>
              <a:buClr>
                <a:schemeClr val="dk2"/>
              </a:buClr>
              <a:buSzPts val="1800"/>
              <a:buFont typeface="Arial"/>
              <a:buNone/>
              <a:defRPr b="1" sz="1800"/>
            </a:lvl3pPr>
            <a:lvl4pPr indent="-228600" lvl="3" marL="1828800" rtl="0" algn="l">
              <a:spcBef>
                <a:spcPts val="320"/>
              </a:spcBef>
              <a:spcAft>
                <a:spcPts val="0"/>
              </a:spcAft>
              <a:buClr>
                <a:schemeClr val="dk2"/>
              </a:buClr>
              <a:buSzPts val="1600"/>
              <a:buFont typeface="Arial"/>
              <a:buNone/>
              <a:defRPr b="1" sz="1600"/>
            </a:lvl4pPr>
            <a:lvl5pPr indent="-228600" lvl="4" marL="2286000" rtl="0" algn="l">
              <a:spcBef>
                <a:spcPts val="320"/>
              </a:spcBef>
              <a:spcAft>
                <a:spcPts val="0"/>
              </a:spcAft>
              <a:buClr>
                <a:schemeClr val="dk2"/>
              </a:buClr>
              <a:buSzPts val="1600"/>
              <a:buFont typeface="Arial"/>
              <a:buNone/>
              <a:defRPr b="1" sz="1600"/>
            </a:lvl5pPr>
            <a:lvl6pPr indent="-228600" lvl="5" marL="2743200" rtl="0" algn="l">
              <a:spcBef>
                <a:spcPts val="320"/>
              </a:spcBef>
              <a:spcAft>
                <a:spcPts val="0"/>
              </a:spcAft>
              <a:buClr>
                <a:srgbClr val="5F5F5F"/>
              </a:buClr>
              <a:buSzPts val="1600"/>
              <a:buFont typeface="Arial"/>
              <a:buNone/>
              <a:defRPr b="1" sz="1600"/>
            </a:lvl6pPr>
            <a:lvl7pPr indent="-228600" lvl="6" marL="3200400" rtl="0" algn="l">
              <a:spcBef>
                <a:spcPts val="320"/>
              </a:spcBef>
              <a:spcAft>
                <a:spcPts val="0"/>
              </a:spcAft>
              <a:buClr>
                <a:srgbClr val="5F5F5F"/>
              </a:buClr>
              <a:buSzPts val="1600"/>
              <a:buFont typeface="Arial"/>
              <a:buNone/>
              <a:defRPr b="1" sz="1600"/>
            </a:lvl7pPr>
            <a:lvl8pPr indent="-228600" lvl="7" marL="3657600" rtl="0" algn="l">
              <a:spcBef>
                <a:spcPts val="320"/>
              </a:spcBef>
              <a:spcAft>
                <a:spcPts val="0"/>
              </a:spcAft>
              <a:buClr>
                <a:srgbClr val="5F5F5F"/>
              </a:buClr>
              <a:buSzPts val="1600"/>
              <a:buFont typeface="Arial"/>
              <a:buNone/>
              <a:defRPr b="1" sz="1600"/>
            </a:lvl8pPr>
            <a:lvl9pPr indent="-228600" lvl="8" marL="4114800" rtl="0" algn="l">
              <a:spcBef>
                <a:spcPts val="320"/>
              </a:spcBef>
              <a:spcAft>
                <a:spcPts val="0"/>
              </a:spcAft>
              <a:buClr>
                <a:srgbClr val="5F5F5F"/>
              </a:buClr>
              <a:buSzPts val="1600"/>
              <a:buFont typeface="Arial"/>
              <a:buNone/>
              <a:defRPr b="1" sz="1600"/>
            </a:lvl9pPr>
          </a:lstStyle>
          <a:p/>
        </p:txBody>
      </p:sp>
      <p:sp>
        <p:nvSpPr>
          <p:cNvPr id="74" name="Google Shape;74;p18"/>
          <p:cNvSpPr txBox="1"/>
          <p:nvPr>
            <p:ph idx="2" type="body"/>
          </p:nvPr>
        </p:nvSpPr>
        <p:spPr>
          <a:xfrm>
            <a:off x="457200" y="1856741"/>
            <a:ext cx="4040100" cy="2755200"/>
          </a:xfrm>
          <a:prstGeom prst="rect">
            <a:avLst/>
          </a:prstGeom>
          <a:noFill/>
          <a:ln>
            <a:noFill/>
          </a:ln>
        </p:spPr>
        <p:txBody>
          <a:bodyPr anchorCtr="0" anchor="t" bIns="45700" lIns="91425" spcFirstLastPara="1" rIns="91425" wrap="square" tIns="45700">
            <a:noAutofit/>
          </a:bodyPr>
          <a:lstStyle>
            <a:lvl1pPr indent="-355600" lvl="0" marL="457200" rtl="0" algn="l">
              <a:spcBef>
                <a:spcPts val="400"/>
              </a:spcBef>
              <a:spcAft>
                <a:spcPts val="0"/>
              </a:spcAft>
              <a:buClr>
                <a:schemeClr val="dk2"/>
              </a:buClr>
              <a:buSzPts val="2000"/>
              <a:buFont typeface="Arial"/>
              <a:buChar char="•"/>
              <a:defRPr sz="2000"/>
            </a:lvl1pPr>
            <a:lvl2pPr indent="-355600" lvl="1" marL="914400" rtl="0" algn="l">
              <a:spcBef>
                <a:spcPts val="400"/>
              </a:spcBef>
              <a:spcAft>
                <a:spcPts val="0"/>
              </a:spcAft>
              <a:buClr>
                <a:schemeClr val="dk2"/>
              </a:buClr>
              <a:buSzPts val="2000"/>
              <a:buFont typeface="Arial"/>
              <a:buChar char="–"/>
              <a:defRPr sz="2000"/>
            </a:lvl2pPr>
            <a:lvl3pPr indent="-342900" lvl="2" marL="1371600" rtl="0" algn="l">
              <a:spcBef>
                <a:spcPts val="360"/>
              </a:spcBef>
              <a:spcAft>
                <a:spcPts val="0"/>
              </a:spcAft>
              <a:buClr>
                <a:schemeClr val="dk2"/>
              </a:buClr>
              <a:buSzPts val="1800"/>
              <a:buFont typeface="Arial"/>
              <a:buChar char="•"/>
              <a:defRPr sz="1800"/>
            </a:lvl3pPr>
            <a:lvl4pPr indent="-330200" lvl="3" marL="1828800" rtl="0" algn="l">
              <a:spcBef>
                <a:spcPts val="320"/>
              </a:spcBef>
              <a:spcAft>
                <a:spcPts val="0"/>
              </a:spcAft>
              <a:buClr>
                <a:schemeClr val="dk2"/>
              </a:buClr>
              <a:buSzPts val="1600"/>
              <a:buFont typeface="Arial"/>
              <a:buChar char="–"/>
              <a:defRPr sz="1600"/>
            </a:lvl4pPr>
            <a:lvl5pPr indent="-330200" lvl="4" marL="2286000" rtl="0" algn="l">
              <a:spcBef>
                <a:spcPts val="320"/>
              </a:spcBef>
              <a:spcAft>
                <a:spcPts val="0"/>
              </a:spcAft>
              <a:buClr>
                <a:schemeClr val="dk2"/>
              </a:buClr>
              <a:buSzPts val="1600"/>
              <a:buFont typeface="Arial"/>
              <a:buChar char="»"/>
              <a:defRPr sz="1600"/>
            </a:lvl5pPr>
            <a:lvl6pPr indent="-330200" lvl="5" marL="2743200" rtl="0" algn="l">
              <a:spcBef>
                <a:spcPts val="320"/>
              </a:spcBef>
              <a:spcAft>
                <a:spcPts val="0"/>
              </a:spcAft>
              <a:buClr>
                <a:srgbClr val="5F5F5F"/>
              </a:buClr>
              <a:buSzPts val="1600"/>
              <a:buFont typeface="Arial"/>
              <a:buChar char="»"/>
              <a:defRPr sz="1600"/>
            </a:lvl6pPr>
            <a:lvl7pPr indent="-330200" lvl="6" marL="3200400" rtl="0" algn="l">
              <a:spcBef>
                <a:spcPts val="320"/>
              </a:spcBef>
              <a:spcAft>
                <a:spcPts val="0"/>
              </a:spcAft>
              <a:buClr>
                <a:srgbClr val="5F5F5F"/>
              </a:buClr>
              <a:buSzPts val="1600"/>
              <a:buFont typeface="Arial"/>
              <a:buChar char="»"/>
              <a:defRPr sz="1600"/>
            </a:lvl7pPr>
            <a:lvl8pPr indent="-330200" lvl="7" marL="3657600" rtl="0" algn="l">
              <a:spcBef>
                <a:spcPts val="320"/>
              </a:spcBef>
              <a:spcAft>
                <a:spcPts val="0"/>
              </a:spcAft>
              <a:buClr>
                <a:srgbClr val="5F5F5F"/>
              </a:buClr>
              <a:buSzPts val="1600"/>
              <a:buFont typeface="Arial"/>
              <a:buChar char="»"/>
              <a:defRPr sz="1600"/>
            </a:lvl8pPr>
            <a:lvl9pPr indent="-330200" lvl="8" marL="4114800" rtl="0" algn="l">
              <a:spcBef>
                <a:spcPts val="320"/>
              </a:spcBef>
              <a:spcAft>
                <a:spcPts val="0"/>
              </a:spcAft>
              <a:buClr>
                <a:srgbClr val="5F5F5F"/>
              </a:buClr>
              <a:buSzPts val="1600"/>
              <a:buFont typeface="Arial"/>
              <a:buChar char="»"/>
              <a:defRPr sz="1600"/>
            </a:lvl9pPr>
          </a:lstStyle>
          <a:p/>
        </p:txBody>
      </p:sp>
      <p:sp>
        <p:nvSpPr>
          <p:cNvPr id="75" name="Google Shape;75;p18"/>
          <p:cNvSpPr txBox="1"/>
          <p:nvPr>
            <p:ph idx="3" type="body"/>
          </p:nvPr>
        </p:nvSpPr>
        <p:spPr>
          <a:xfrm>
            <a:off x="4645026" y="1376920"/>
            <a:ext cx="4041900" cy="4797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chemeClr val="dk2"/>
              </a:buClr>
              <a:buSzPts val="2000"/>
              <a:buFont typeface="Arial"/>
              <a:buNone/>
              <a:defRPr b="1" sz="2000"/>
            </a:lvl1pPr>
            <a:lvl2pPr indent="-228600" lvl="1" marL="914400" rtl="0" algn="l">
              <a:spcBef>
                <a:spcPts val="400"/>
              </a:spcBef>
              <a:spcAft>
                <a:spcPts val="0"/>
              </a:spcAft>
              <a:buClr>
                <a:schemeClr val="dk2"/>
              </a:buClr>
              <a:buSzPts val="2000"/>
              <a:buFont typeface="Arial"/>
              <a:buNone/>
              <a:defRPr b="1" sz="2000"/>
            </a:lvl2pPr>
            <a:lvl3pPr indent="-228600" lvl="2" marL="1371600" rtl="0" algn="l">
              <a:spcBef>
                <a:spcPts val="360"/>
              </a:spcBef>
              <a:spcAft>
                <a:spcPts val="0"/>
              </a:spcAft>
              <a:buClr>
                <a:schemeClr val="dk2"/>
              </a:buClr>
              <a:buSzPts val="1800"/>
              <a:buFont typeface="Arial"/>
              <a:buNone/>
              <a:defRPr b="1" sz="1800"/>
            </a:lvl3pPr>
            <a:lvl4pPr indent="-228600" lvl="3" marL="1828800" rtl="0" algn="l">
              <a:spcBef>
                <a:spcPts val="320"/>
              </a:spcBef>
              <a:spcAft>
                <a:spcPts val="0"/>
              </a:spcAft>
              <a:buClr>
                <a:schemeClr val="dk2"/>
              </a:buClr>
              <a:buSzPts val="1600"/>
              <a:buFont typeface="Arial"/>
              <a:buNone/>
              <a:defRPr b="1" sz="1600"/>
            </a:lvl4pPr>
            <a:lvl5pPr indent="-228600" lvl="4" marL="2286000" rtl="0" algn="l">
              <a:spcBef>
                <a:spcPts val="320"/>
              </a:spcBef>
              <a:spcAft>
                <a:spcPts val="0"/>
              </a:spcAft>
              <a:buClr>
                <a:schemeClr val="dk2"/>
              </a:buClr>
              <a:buSzPts val="1600"/>
              <a:buFont typeface="Arial"/>
              <a:buNone/>
              <a:defRPr b="1" sz="1600"/>
            </a:lvl5pPr>
            <a:lvl6pPr indent="-228600" lvl="5" marL="2743200" rtl="0" algn="l">
              <a:spcBef>
                <a:spcPts val="320"/>
              </a:spcBef>
              <a:spcAft>
                <a:spcPts val="0"/>
              </a:spcAft>
              <a:buClr>
                <a:srgbClr val="5F5F5F"/>
              </a:buClr>
              <a:buSzPts val="1600"/>
              <a:buFont typeface="Arial"/>
              <a:buNone/>
              <a:defRPr b="1" sz="1600"/>
            </a:lvl6pPr>
            <a:lvl7pPr indent="-228600" lvl="6" marL="3200400" rtl="0" algn="l">
              <a:spcBef>
                <a:spcPts val="320"/>
              </a:spcBef>
              <a:spcAft>
                <a:spcPts val="0"/>
              </a:spcAft>
              <a:buClr>
                <a:srgbClr val="5F5F5F"/>
              </a:buClr>
              <a:buSzPts val="1600"/>
              <a:buFont typeface="Arial"/>
              <a:buNone/>
              <a:defRPr b="1" sz="1600"/>
            </a:lvl7pPr>
            <a:lvl8pPr indent="-228600" lvl="7" marL="3657600" rtl="0" algn="l">
              <a:spcBef>
                <a:spcPts val="320"/>
              </a:spcBef>
              <a:spcAft>
                <a:spcPts val="0"/>
              </a:spcAft>
              <a:buClr>
                <a:srgbClr val="5F5F5F"/>
              </a:buClr>
              <a:buSzPts val="1600"/>
              <a:buFont typeface="Arial"/>
              <a:buNone/>
              <a:defRPr b="1" sz="1600"/>
            </a:lvl8pPr>
            <a:lvl9pPr indent="-228600" lvl="8" marL="4114800" rtl="0" algn="l">
              <a:spcBef>
                <a:spcPts val="320"/>
              </a:spcBef>
              <a:spcAft>
                <a:spcPts val="0"/>
              </a:spcAft>
              <a:buClr>
                <a:srgbClr val="5F5F5F"/>
              </a:buClr>
              <a:buSzPts val="1600"/>
              <a:buFont typeface="Arial"/>
              <a:buNone/>
              <a:defRPr b="1" sz="1600"/>
            </a:lvl9pPr>
          </a:lstStyle>
          <a:p/>
        </p:txBody>
      </p:sp>
      <p:sp>
        <p:nvSpPr>
          <p:cNvPr id="76" name="Google Shape;76;p18"/>
          <p:cNvSpPr txBox="1"/>
          <p:nvPr>
            <p:ph idx="4" type="body"/>
          </p:nvPr>
        </p:nvSpPr>
        <p:spPr>
          <a:xfrm>
            <a:off x="4645026" y="1856741"/>
            <a:ext cx="4041900" cy="2772000"/>
          </a:xfrm>
          <a:prstGeom prst="rect">
            <a:avLst/>
          </a:prstGeom>
          <a:noFill/>
          <a:ln>
            <a:noFill/>
          </a:ln>
        </p:spPr>
        <p:txBody>
          <a:bodyPr anchorCtr="0" anchor="t" bIns="45700" lIns="91425" spcFirstLastPara="1" rIns="91425" wrap="square" tIns="45700">
            <a:noAutofit/>
          </a:bodyPr>
          <a:lstStyle>
            <a:lvl1pPr indent="-355600" lvl="0" marL="457200" rtl="0" algn="l">
              <a:spcBef>
                <a:spcPts val="400"/>
              </a:spcBef>
              <a:spcAft>
                <a:spcPts val="0"/>
              </a:spcAft>
              <a:buClr>
                <a:schemeClr val="dk2"/>
              </a:buClr>
              <a:buSzPts val="2000"/>
              <a:buFont typeface="Arial"/>
              <a:buChar char="•"/>
              <a:defRPr sz="2000"/>
            </a:lvl1pPr>
            <a:lvl2pPr indent="-355600" lvl="1" marL="914400" rtl="0" algn="l">
              <a:spcBef>
                <a:spcPts val="400"/>
              </a:spcBef>
              <a:spcAft>
                <a:spcPts val="0"/>
              </a:spcAft>
              <a:buClr>
                <a:schemeClr val="dk2"/>
              </a:buClr>
              <a:buSzPts val="2000"/>
              <a:buFont typeface="Arial"/>
              <a:buChar char="–"/>
              <a:defRPr sz="2000"/>
            </a:lvl2pPr>
            <a:lvl3pPr indent="-342900" lvl="2" marL="1371600" rtl="0" algn="l">
              <a:spcBef>
                <a:spcPts val="360"/>
              </a:spcBef>
              <a:spcAft>
                <a:spcPts val="0"/>
              </a:spcAft>
              <a:buClr>
                <a:schemeClr val="dk2"/>
              </a:buClr>
              <a:buSzPts val="1800"/>
              <a:buFont typeface="Arial"/>
              <a:buChar char="•"/>
              <a:defRPr sz="1800"/>
            </a:lvl3pPr>
            <a:lvl4pPr indent="-330200" lvl="3" marL="1828800" rtl="0" algn="l">
              <a:spcBef>
                <a:spcPts val="320"/>
              </a:spcBef>
              <a:spcAft>
                <a:spcPts val="0"/>
              </a:spcAft>
              <a:buClr>
                <a:schemeClr val="dk2"/>
              </a:buClr>
              <a:buSzPts val="1600"/>
              <a:buFont typeface="Arial"/>
              <a:buChar char="–"/>
              <a:defRPr sz="1600"/>
            </a:lvl4pPr>
            <a:lvl5pPr indent="-330200" lvl="4" marL="2286000" rtl="0" algn="l">
              <a:spcBef>
                <a:spcPts val="320"/>
              </a:spcBef>
              <a:spcAft>
                <a:spcPts val="0"/>
              </a:spcAft>
              <a:buClr>
                <a:schemeClr val="dk2"/>
              </a:buClr>
              <a:buSzPts val="1600"/>
              <a:buFont typeface="Arial"/>
              <a:buChar char="»"/>
              <a:defRPr sz="1600"/>
            </a:lvl5pPr>
            <a:lvl6pPr indent="-330200" lvl="5" marL="2743200" rtl="0" algn="l">
              <a:spcBef>
                <a:spcPts val="320"/>
              </a:spcBef>
              <a:spcAft>
                <a:spcPts val="0"/>
              </a:spcAft>
              <a:buClr>
                <a:srgbClr val="5F5F5F"/>
              </a:buClr>
              <a:buSzPts val="1600"/>
              <a:buFont typeface="Arial"/>
              <a:buChar char="»"/>
              <a:defRPr sz="1600"/>
            </a:lvl6pPr>
            <a:lvl7pPr indent="-330200" lvl="6" marL="3200400" rtl="0" algn="l">
              <a:spcBef>
                <a:spcPts val="320"/>
              </a:spcBef>
              <a:spcAft>
                <a:spcPts val="0"/>
              </a:spcAft>
              <a:buClr>
                <a:srgbClr val="5F5F5F"/>
              </a:buClr>
              <a:buSzPts val="1600"/>
              <a:buFont typeface="Arial"/>
              <a:buChar char="»"/>
              <a:defRPr sz="1600"/>
            </a:lvl7pPr>
            <a:lvl8pPr indent="-330200" lvl="7" marL="3657600" rtl="0" algn="l">
              <a:spcBef>
                <a:spcPts val="320"/>
              </a:spcBef>
              <a:spcAft>
                <a:spcPts val="0"/>
              </a:spcAft>
              <a:buClr>
                <a:srgbClr val="5F5F5F"/>
              </a:buClr>
              <a:buSzPts val="1600"/>
              <a:buFont typeface="Arial"/>
              <a:buChar char="»"/>
              <a:defRPr sz="1600"/>
            </a:lvl8pPr>
            <a:lvl9pPr indent="-330200" lvl="8" marL="4114800" rtl="0" algn="l">
              <a:spcBef>
                <a:spcPts val="320"/>
              </a:spcBef>
              <a:spcAft>
                <a:spcPts val="0"/>
              </a:spcAft>
              <a:buClr>
                <a:srgbClr val="5F5F5F"/>
              </a:buClr>
              <a:buSzPts val="1600"/>
              <a:buFont typeface="Arial"/>
              <a:buChar char="»"/>
              <a:defRPr sz="1600"/>
            </a:lvl9pPr>
          </a:lstStyle>
          <a:p/>
        </p:txBody>
      </p:sp>
      <p:sp>
        <p:nvSpPr>
          <p:cNvPr id="77" name="Google Shape;77;p18"/>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8" name="Google Shape;78;p18"/>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19"/>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 name="Google Shape;81;p19"/>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 name="Shape 82"/>
        <p:cNvGrpSpPr/>
        <p:nvPr/>
      </p:nvGrpSpPr>
      <p:grpSpPr>
        <a:xfrm>
          <a:off x="0" y="0"/>
          <a:ext cx="0" cy="0"/>
          <a:chOff x="0" y="0"/>
          <a:chExt cx="0" cy="0"/>
        </a:xfrm>
      </p:grpSpPr>
      <p:sp>
        <p:nvSpPr>
          <p:cNvPr id="83" name="Google Shape;83;p20"/>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4" name="Shape 84"/>
        <p:cNvGrpSpPr/>
        <p:nvPr/>
      </p:nvGrpSpPr>
      <p:grpSpPr>
        <a:xfrm>
          <a:off x="0" y="0"/>
          <a:ext cx="0" cy="0"/>
          <a:chOff x="0" y="0"/>
          <a:chExt cx="0" cy="0"/>
        </a:xfrm>
      </p:grpSpPr>
      <p:sp>
        <p:nvSpPr>
          <p:cNvPr id="85" name="Google Shape;85;p21"/>
          <p:cNvSpPr txBox="1"/>
          <p:nvPr>
            <p:ph type="title"/>
          </p:nvPr>
        </p:nvSpPr>
        <p:spPr>
          <a:xfrm>
            <a:off x="457201" y="681022"/>
            <a:ext cx="3008400" cy="8715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p21"/>
          <p:cNvSpPr txBox="1"/>
          <p:nvPr>
            <p:ph idx="1" type="body"/>
          </p:nvPr>
        </p:nvSpPr>
        <p:spPr>
          <a:xfrm>
            <a:off x="3575050" y="681023"/>
            <a:ext cx="5111700" cy="39141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2"/>
              </a:buClr>
              <a:buSzPts val="3200"/>
              <a:buFont typeface="Arial"/>
              <a:buChar char="•"/>
              <a:defRPr sz="3200"/>
            </a:lvl1pPr>
            <a:lvl2pPr indent="-406400" lvl="1" marL="914400" rtl="0" algn="l">
              <a:spcBef>
                <a:spcPts val="560"/>
              </a:spcBef>
              <a:spcAft>
                <a:spcPts val="0"/>
              </a:spcAft>
              <a:buClr>
                <a:schemeClr val="dk2"/>
              </a:buClr>
              <a:buSzPts val="2800"/>
              <a:buFont typeface="Arial"/>
              <a:buChar char="–"/>
              <a:defRPr sz="2800"/>
            </a:lvl2pPr>
            <a:lvl3pPr indent="-381000" lvl="2" marL="1371600" rtl="0" algn="l">
              <a:spcBef>
                <a:spcPts val="480"/>
              </a:spcBef>
              <a:spcAft>
                <a:spcPts val="0"/>
              </a:spcAft>
              <a:buClr>
                <a:schemeClr val="dk2"/>
              </a:buClr>
              <a:buSzPts val="2400"/>
              <a:buFont typeface="Arial"/>
              <a:buChar char="•"/>
              <a:defRPr sz="2400"/>
            </a:lvl3pPr>
            <a:lvl4pPr indent="-355600" lvl="3" marL="1828800" rtl="0" algn="l">
              <a:spcBef>
                <a:spcPts val="400"/>
              </a:spcBef>
              <a:spcAft>
                <a:spcPts val="0"/>
              </a:spcAft>
              <a:buClr>
                <a:schemeClr val="dk2"/>
              </a:buClr>
              <a:buSzPts val="2000"/>
              <a:buFont typeface="Arial"/>
              <a:buChar char="–"/>
              <a:defRPr sz="2000"/>
            </a:lvl4pPr>
            <a:lvl5pPr indent="-355600" lvl="4" marL="2286000" rtl="0" algn="l">
              <a:spcBef>
                <a:spcPts val="400"/>
              </a:spcBef>
              <a:spcAft>
                <a:spcPts val="0"/>
              </a:spcAft>
              <a:buClr>
                <a:schemeClr val="dk2"/>
              </a:buClr>
              <a:buSzPts val="2000"/>
              <a:buFont typeface="Arial"/>
              <a:buChar char="»"/>
              <a:defRPr sz="2000"/>
            </a:lvl5pPr>
            <a:lvl6pPr indent="-355600" lvl="5" marL="2743200" rtl="0" algn="l">
              <a:spcBef>
                <a:spcPts val="400"/>
              </a:spcBef>
              <a:spcAft>
                <a:spcPts val="0"/>
              </a:spcAft>
              <a:buClr>
                <a:srgbClr val="5F5F5F"/>
              </a:buClr>
              <a:buSzPts val="2000"/>
              <a:buFont typeface="Arial"/>
              <a:buChar char="»"/>
              <a:defRPr sz="2000"/>
            </a:lvl6pPr>
            <a:lvl7pPr indent="-355600" lvl="6" marL="3200400" rtl="0" algn="l">
              <a:spcBef>
                <a:spcPts val="400"/>
              </a:spcBef>
              <a:spcAft>
                <a:spcPts val="0"/>
              </a:spcAft>
              <a:buClr>
                <a:srgbClr val="5F5F5F"/>
              </a:buClr>
              <a:buSzPts val="2000"/>
              <a:buFont typeface="Arial"/>
              <a:buChar char="»"/>
              <a:defRPr sz="2000"/>
            </a:lvl7pPr>
            <a:lvl8pPr indent="-355600" lvl="7" marL="3657600" rtl="0" algn="l">
              <a:spcBef>
                <a:spcPts val="400"/>
              </a:spcBef>
              <a:spcAft>
                <a:spcPts val="0"/>
              </a:spcAft>
              <a:buClr>
                <a:srgbClr val="5F5F5F"/>
              </a:buClr>
              <a:buSzPts val="2000"/>
              <a:buFont typeface="Arial"/>
              <a:buChar char="»"/>
              <a:defRPr sz="2000"/>
            </a:lvl8pPr>
            <a:lvl9pPr indent="-355600" lvl="8" marL="4114800" rtl="0" algn="l">
              <a:spcBef>
                <a:spcPts val="400"/>
              </a:spcBef>
              <a:spcAft>
                <a:spcPts val="0"/>
              </a:spcAft>
              <a:buClr>
                <a:srgbClr val="5F5F5F"/>
              </a:buClr>
              <a:buSzPts val="2000"/>
              <a:buFont typeface="Arial"/>
              <a:buChar char="»"/>
              <a:defRPr sz="2000"/>
            </a:lvl9pPr>
          </a:lstStyle>
          <a:p/>
        </p:txBody>
      </p:sp>
      <p:sp>
        <p:nvSpPr>
          <p:cNvPr id="87" name="Google Shape;87;p21"/>
          <p:cNvSpPr txBox="1"/>
          <p:nvPr>
            <p:ph idx="2" type="body"/>
          </p:nvPr>
        </p:nvSpPr>
        <p:spPr>
          <a:xfrm>
            <a:off x="457201" y="1552561"/>
            <a:ext cx="3008400" cy="30426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2"/>
              </a:buClr>
              <a:buSzPts val="1400"/>
              <a:buFont typeface="Arial"/>
              <a:buNone/>
              <a:defRPr sz="1400"/>
            </a:lvl1pPr>
            <a:lvl2pPr indent="-228600" lvl="1" marL="914400" rtl="0" algn="l">
              <a:spcBef>
                <a:spcPts val="240"/>
              </a:spcBef>
              <a:spcAft>
                <a:spcPts val="0"/>
              </a:spcAft>
              <a:buClr>
                <a:schemeClr val="dk2"/>
              </a:buClr>
              <a:buSzPts val="1200"/>
              <a:buFont typeface="Arial"/>
              <a:buNone/>
              <a:defRPr sz="1200"/>
            </a:lvl2pPr>
            <a:lvl3pPr indent="-228600" lvl="2" marL="1371600" rtl="0" algn="l">
              <a:spcBef>
                <a:spcPts val="200"/>
              </a:spcBef>
              <a:spcAft>
                <a:spcPts val="0"/>
              </a:spcAft>
              <a:buClr>
                <a:schemeClr val="dk2"/>
              </a:buClr>
              <a:buSzPts val="1000"/>
              <a:buFont typeface="Arial"/>
              <a:buNone/>
              <a:defRPr sz="1000"/>
            </a:lvl3pPr>
            <a:lvl4pPr indent="-228600" lvl="3" marL="1828800" rtl="0" algn="l">
              <a:spcBef>
                <a:spcPts val="180"/>
              </a:spcBef>
              <a:spcAft>
                <a:spcPts val="0"/>
              </a:spcAft>
              <a:buClr>
                <a:schemeClr val="dk2"/>
              </a:buClr>
              <a:buSzPts val="900"/>
              <a:buFont typeface="Arial"/>
              <a:buNone/>
              <a:defRPr sz="900"/>
            </a:lvl4pPr>
            <a:lvl5pPr indent="-228600" lvl="4" marL="2286000" rtl="0" algn="l">
              <a:spcBef>
                <a:spcPts val="180"/>
              </a:spcBef>
              <a:spcAft>
                <a:spcPts val="0"/>
              </a:spcAft>
              <a:buClr>
                <a:schemeClr val="dk2"/>
              </a:buClr>
              <a:buSzPts val="900"/>
              <a:buFont typeface="Arial"/>
              <a:buNone/>
              <a:defRPr sz="900"/>
            </a:lvl5pPr>
            <a:lvl6pPr indent="-228600" lvl="5" marL="2743200" rtl="0" algn="l">
              <a:spcBef>
                <a:spcPts val="180"/>
              </a:spcBef>
              <a:spcAft>
                <a:spcPts val="0"/>
              </a:spcAft>
              <a:buClr>
                <a:srgbClr val="5F5F5F"/>
              </a:buClr>
              <a:buSzPts val="900"/>
              <a:buFont typeface="Arial"/>
              <a:buNone/>
              <a:defRPr sz="900"/>
            </a:lvl6pPr>
            <a:lvl7pPr indent="-228600" lvl="6" marL="3200400" rtl="0" algn="l">
              <a:spcBef>
                <a:spcPts val="180"/>
              </a:spcBef>
              <a:spcAft>
                <a:spcPts val="0"/>
              </a:spcAft>
              <a:buClr>
                <a:srgbClr val="5F5F5F"/>
              </a:buClr>
              <a:buSzPts val="900"/>
              <a:buFont typeface="Arial"/>
              <a:buNone/>
              <a:defRPr sz="900"/>
            </a:lvl7pPr>
            <a:lvl8pPr indent="-228600" lvl="7" marL="3657600" rtl="0" algn="l">
              <a:spcBef>
                <a:spcPts val="180"/>
              </a:spcBef>
              <a:spcAft>
                <a:spcPts val="0"/>
              </a:spcAft>
              <a:buClr>
                <a:srgbClr val="5F5F5F"/>
              </a:buClr>
              <a:buSzPts val="900"/>
              <a:buFont typeface="Arial"/>
              <a:buNone/>
              <a:defRPr sz="900"/>
            </a:lvl8pPr>
            <a:lvl9pPr indent="-228600" lvl="8" marL="4114800" rtl="0" algn="l">
              <a:spcBef>
                <a:spcPts val="180"/>
              </a:spcBef>
              <a:spcAft>
                <a:spcPts val="0"/>
              </a:spcAft>
              <a:buClr>
                <a:srgbClr val="5F5F5F"/>
              </a:buClr>
              <a:buSzPts val="900"/>
              <a:buFont typeface="Arial"/>
              <a:buNone/>
              <a:defRPr sz="900"/>
            </a:lvl9pPr>
          </a:lstStyle>
          <a:p/>
        </p:txBody>
      </p:sp>
      <p:sp>
        <p:nvSpPr>
          <p:cNvPr id="88" name="Google Shape;88;p21"/>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9" name="Shape 89"/>
        <p:cNvGrpSpPr/>
        <p:nvPr/>
      </p:nvGrpSpPr>
      <p:grpSpPr>
        <a:xfrm>
          <a:off x="0" y="0"/>
          <a:ext cx="0" cy="0"/>
          <a:chOff x="0" y="0"/>
          <a:chExt cx="0" cy="0"/>
        </a:xfrm>
      </p:grpSpPr>
      <p:sp>
        <p:nvSpPr>
          <p:cNvPr id="90" name="Google Shape;90;p22"/>
          <p:cNvSpPr txBox="1"/>
          <p:nvPr>
            <p:ph type="title"/>
          </p:nvPr>
        </p:nvSpPr>
        <p:spPr>
          <a:xfrm>
            <a:off x="1792288" y="3600450"/>
            <a:ext cx="5486400" cy="425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1" name="Google Shape;91;p22"/>
          <p:cNvSpPr/>
          <p:nvPr>
            <p:ph idx="2" type="pic"/>
          </p:nvPr>
        </p:nvSpPr>
        <p:spPr>
          <a:xfrm>
            <a:off x="1792288" y="751943"/>
            <a:ext cx="5486400" cy="2793600"/>
          </a:xfrm>
          <a:prstGeom prst="rect">
            <a:avLst/>
          </a:prstGeom>
          <a:noFill/>
          <a:ln>
            <a:noFill/>
          </a:ln>
        </p:spPr>
      </p:sp>
      <p:sp>
        <p:nvSpPr>
          <p:cNvPr id="92" name="Google Shape;92;p22"/>
          <p:cNvSpPr txBox="1"/>
          <p:nvPr>
            <p:ph idx="1" type="body"/>
          </p:nvPr>
        </p:nvSpPr>
        <p:spPr>
          <a:xfrm>
            <a:off x="1792288" y="4025503"/>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2"/>
              </a:buClr>
              <a:buSzPts val="1400"/>
              <a:buFont typeface="Arial"/>
              <a:buNone/>
              <a:defRPr sz="1400"/>
            </a:lvl1pPr>
            <a:lvl2pPr indent="-228600" lvl="1" marL="914400" rtl="0" algn="l">
              <a:spcBef>
                <a:spcPts val="240"/>
              </a:spcBef>
              <a:spcAft>
                <a:spcPts val="0"/>
              </a:spcAft>
              <a:buClr>
                <a:schemeClr val="dk2"/>
              </a:buClr>
              <a:buSzPts val="1200"/>
              <a:buFont typeface="Arial"/>
              <a:buNone/>
              <a:defRPr sz="1200"/>
            </a:lvl2pPr>
            <a:lvl3pPr indent="-228600" lvl="2" marL="1371600" rtl="0" algn="l">
              <a:spcBef>
                <a:spcPts val="200"/>
              </a:spcBef>
              <a:spcAft>
                <a:spcPts val="0"/>
              </a:spcAft>
              <a:buClr>
                <a:schemeClr val="dk2"/>
              </a:buClr>
              <a:buSzPts val="1000"/>
              <a:buFont typeface="Arial"/>
              <a:buNone/>
              <a:defRPr sz="1000"/>
            </a:lvl3pPr>
            <a:lvl4pPr indent="-228600" lvl="3" marL="1828800" rtl="0" algn="l">
              <a:spcBef>
                <a:spcPts val="180"/>
              </a:spcBef>
              <a:spcAft>
                <a:spcPts val="0"/>
              </a:spcAft>
              <a:buClr>
                <a:schemeClr val="dk2"/>
              </a:buClr>
              <a:buSzPts val="900"/>
              <a:buFont typeface="Arial"/>
              <a:buNone/>
              <a:defRPr sz="900"/>
            </a:lvl4pPr>
            <a:lvl5pPr indent="-228600" lvl="4" marL="2286000" rtl="0" algn="l">
              <a:spcBef>
                <a:spcPts val="180"/>
              </a:spcBef>
              <a:spcAft>
                <a:spcPts val="0"/>
              </a:spcAft>
              <a:buClr>
                <a:schemeClr val="dk2"/>
              </a:buClr>
              <a:buSzPts val="900"/>
              <a:buFont typeface="Arial"/>
              <a:buNone/>
              <a:defRPr sz="900"/>
            </a:lvl5pPr>
            <a:lvl6pPr indent="-228600" lvl="5" marL="2743200" rtl="0" algn="l">
              <a:spcBef>
                <a:spcPts val="180"/>
              </a:spcBef>
              <a:spcAft>
                <a:spcPts val="0"/>
              </a:spcAft>
              <a:buClr>
                <a:srgbClr val="5F5F5F"/>
              </a:buClr>
              <a:buSzPts val="900"/>
              <a:buFont typeface="Arial"/>
              <a:buNone/>
              <a:defRPr sz="900"/>
            </a:lvl6pPr>
            <a:lvl7pPr indent="-228600" lvl="6" marL="3200400" rtl="0" algn="l">
              <a:spcBef>
                <a:spcPts val="180"/>
              </a:spcBef>
              <a:spcAft>
                <a:spcPts val="0"/>
              </a:spcAft>
              <a:buClr>
                <a:srgbClr val="5F5F5F"/>
              </a:buClr>
              <a:buSzPts val="900"/>
              <a:buFont typeface="Arial"/>
              <a:buNone/>
              <a:defRPr sz="900"/>
            </a:lvl7pPr>
            <a:lvl8pPr indent="-228600" lvl="7" marL="3657600" rtl="0" algn="l">
              <a:spcBef>
                <a:spcPts val="180"/>
              </a:spcBef>
              <a:spcAft>
                <a:spcPts val="0"/>
              </a:spcAft>
              <a:buClr>
                <a:srgbClr val="5F5F5F"/>
              </a:buClr>
              <a:buSzPts val="900"/>
              <a:buFont typeface="Arial"/>
              <a:buNone/>
              <a:defRPr sz="900"/>
            </a:lvl8pPr>
            <a:lvl9pPr indent="-228600" lvl="8" marL="4114800" rtl="0" algn="l">
              <a:spcBef>
                <a:spcPts val="180"/>
              </a:spcBef>
              <a:spcAft>
                <a:spcPts val="0"/>
              </a:spcAft>
              <a:buClr>
                <a:srgbClr val="5F5F5F"/>
              </a:buClr>
              <a:buSzPts val="900"/>
              <a:buFont typeface="Arial"/>
              <a:buNone/>
              <a:defRPr sz="900"/>
            </a:lvl9pPr>
          </a:lstStyle>
          <a:p/>
        </p:txBody>
      </p:sp>
      <p:sp>
        <p:nvSpPr>
          <p:cNvPr id="93" name="Google Shape;93;p22"/>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4" name="Shape 94"/>
        <p:cNvGrpSpPr/>
        <p:nvPr/>
      </p:nvGrpSpPr>
      <p:grpSpPr>
        <a:xfrm>
          <a:off x="0" y="0"/>
          <a:ext cx="0" cy="0"/>
          <a:chOff x="0" y="0"/>
          <a:chExt cx="0" cy="0"/>
        </a:xfrm>
      </p:grpSpPr>
      <p:sp>
        <p:nvSpPr>
          <p:cNvPr id="95" name="Google Shape;95;p23"/>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6" name="Google Shape;96;p23"/>
          <p:cNvSpPr txBox="1"/>
          <p:nvPr>
            <p:ph idx="1" type="body"/>
          </p:nvPr>
        </p:nvSpPr>
        <p:spPr>
          <a:xfrm rot="5400000">
            <a:off x="2979600" y="-1128750"/>
            <a:ext cx="31848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2"/>
              </a:buClr>
              <a:buSzPts val="1800"/>
              <a:buChar char="•"/>
              <a:defRPr/>
            </a:lvl1pPr>
            <a:lvl2pPr indent="-342900" lvl="1" marL="914400" rtl="0" algn="l">
              <a:spcBef>
                <a:spcPts val="360"/>
              </a:spcBef>
              <a:spcAft>
                <a:spcPts val="0"/>
              </a:spcAft>
              <a:buClr>
                <a:schemeClr val="dk2"/>
              </a:buClr>
              <a:buSzPts val="1800"/>
              <a:buChar char="–"/>
              <a:defRPr/>
            </a:lvl2pPr>
            <a:lvl3pPr indent="-342900" lvl="2" marL="1371600" rtl="0" algn="l">
              <a:spcBef>
                <a:spcPts val="360"/>
              </a:spcBef>
              <a:spcAft>
                <a:spcPts val="0"/>
              </a:spcAft>
              <a:buClr>
                <a:schemeClr val="dk2"/>
              </a:buClr>
              <a:buSzPts val="1800"/>
              <a:buChar char="•"/>
              <a:defRPr/>
            </a:lvl3pPr>
            <a:lvl4pPr indent="-342900" lvl="3" marL="1828800" rtl="0" algn="l">
              <a:spcBef>
                <a:spcPts val="360"/>
              </a:spcBef>
              <a:spcAft>
                <a:spcPts val="0"/>
              </a:spcAft>
              <a:buClr>
                <a:schemeClr val="dk2"/>
              </a:buClr>
              <a:buSzPts val="1800"/>
              <a:buChar char="–"/>
              <a:defRPr/>
            </a:lvl4pPr>
            <a:lvl5pPr indent="-342900" lvl="4" marL="2286000" rtl="0" algn="l">
              <a:spcBef>
                <a:spcPts val="360"/>
              </a:spcBef>
              <a:spcAft>
                <a:spcPts val="0"/>
              </a:spcAft>
              <a:buClr>
                <a:schemeClr val="dk2"/>
              </a:buClr>
              <a:buSzPts val="1800"/>
              <a:buChar char="»"/>
              <a:defRPr/>
            </a:lvl5pPr>
            <a:lvl6pPr indent="-342900" lvl="5" marL="2743200" rtl="0" algn="l">
              <a:spcBef>
                <a:spcPts val="360"/>
              </a:spcBef>
              <a:spcAft>
                <a:spcPts val="0"/>
              </a:spcAft>
              <a:buClr>
                <a:srgbClr val="5F5F5F"/>
              </a:buClr>
              <a:buSzPts val="1800"/>
              <a:buChar char="»"/>
              <a:defRPr/>
            </a:lvl6pPr>
            <a:lvl7pPr indent="-342900" lvl="6" marL="3200400" rtl="0" algn="l">
              <a:spcBef>
                <a:spcPts val="360"/>
              </a:spcBef>
              <a:spcAft>
                <a:spcPts val="0"/>
              </a:spcAft>
              <a:buClr>
                <a:srgbClr val="5F5F5F"/>
              </a:buClr>
              <a:buSzPts val="1800"/>
              <a:buChar char="»"/>
              <a:defRPr/>
            </a:lvl7pPr>
            <a:lvl8pPr indent="-342900" lvl="7" marL="3657600" rtl="0" algn="l">
              <a:spcBef>
                <a:spcPts val="360"/>
              </a:spcBef>
              <a:spcAft>
                <a:spcPts val="0"/>
              </a:spcAft>
              <a:buClr>
                <a:srgbClr val="5F5F5F"/>
              </a:buClr>
              <a:buSzPts val="1800"/>
              <a:buChar char="»"/>
              <a:defRPr/>
            </a:lvl8pPr>
            <a:lvl9pPr indent="-342900" lvl="8" marL="4114800" rtl="0" algn="l">
              <a:spcBef>
                <a:spcPts val="360"/>
              </a:spcBef>
              <a:spcAft>
                <a:spcPts val="0"/>
              </a:spcAft>
              <a:buClr>
                <a:srgbClr val="5F5F5F"/>
              </a:buClr>
              <a:buSzPts val="1800"/>
              <a:buChar char="»"/>
              <a:defRPr/>
            </a:lvl9pPr>
          </a:lstStyle>
          <a:p/>
        </p:txBody>
      </p:sp>
      <p:sp>
        <p:nvSpPr>
          <p:cNvPr id="97" name="Google Shape;97;p23"/>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8" name="Shape 98"/>
        <p:cNvGrpSpPr/>
        <p:nvPr/>
      </p:nvGrpSpPr>
      <p:grpSpPr>
        <a:xfrm>
          <a:off x="0" y="0"/>
          <a:ext cx="0" cy="0"/>
          <a:chOff x="0" y="0"/>
          <a:chExt cx="0" cy="0"/>
        </a:xfrm>
      </p:grpSpPr>
      <p:sp>
        <p:nvSpPr>
          <p:cNvPr id="99" name="Google Shape;99;p24"/>
          <p:cNvSpPr txBox="1"/>
          <p:nvPr>
            <p:ph type="title"/>
          </p:nvPr>
        </p:nvSpPr>
        <p:spPr>
          <a:xfrm rot="5400000">
            <a:off x="5749800" y="1606478"/>
            <a:ext cx="3816600" cy="20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24"/>
          <p:cNvSpPr txBox="1"/>
          <p:nvPr>
            <p:ph idx="1" type="body"/>
          </p:nvPr>
        </p:nvSpPr>
        <p:spPr>
          <a:xfrm rot="5400000">
            <a:off x="1558800" y="-374722"/>
            <a:ext cx="38166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2"/>
              </a:buClr>
              <a:buSzPts val="1800"/>
              <a:buChar char="•"/>
              <a:defRPr/>
            </a:lvl1pPr>
            <a:lvl2pPr indent="-342900" lvl="1" marL="914400" rtl="0" algn="l">
              <a:spcBef>
                <a:spcPts val="360"/>
              </a:spcBef>
              <a:spcAft>
                <a:spcPts val="0"/>
              </a:spcAft>
              <a:buClr>
                <a:schemeClr val="dk2"/>
              </a:buClr>
              <a:buSzPts val="1800"/>
              <a:buChar char="–"/>
              <a:defRPr/>
            </a:lvl2pPr>
            <a:lvl3pPr indent="-342900" lvl="2" marL="1371600" rtl="0" algn="l">
              <a:spcBef>
                <a:spcPts val="360"/>
              </a:spcBef>
              <a:spcAft>
                <a:spcPts val="0"/>
              </a:spcAft>
              <a:buClr>
                <a:schemeClr val="dk2"/>
              </a:buClr>
              <a:buSzPts val="1800"/>
              <a:buChar char="•"/>
              <a:defRPr/>
            </a:lvl3pPr>
            <a:lvl4pPr indent="-342900" lvl="3" marL="1828800" rtl="0" algn="l">
              <a:spcBef>
                <a:spcPts val="360"/>
              </a:spcBef>
              <a:spcAft>
                <a:spcPts val="0"/>
              </a:spcAft>
              <a:buClr>
                <a:schemeClr val="dk2"/>
              </a:buClr>
              <a:buSzPts val="1800"/>
              <a:buChar char="–"/>
              <a:defRPr/>
            </a:lvl4pPr>
            <a:lvl5pPr indent="-342900" lvl="4" marL="2286000" rtl="0" algn="l">
              <a:spcBef>
                <a:spcPts val="360"/>
              </a:spcBef>
              <a:spcAft>
                <a:spcPts val="0"/>
              </a:spcAft>
              <a:buClr>
                <a:schemeClr val="dk2"/>
              </a:buClr>
              <a:buSzPts val="1800"/>
              <a:buChar char="»"/>
              <a:defRPr/>
            </a:lvl5pPr>
            <a:lvl6pPr indent="-342900" lvl="5" marL="2743200" rtl="0" algn="l">
              <a:spcBef>
                <a:spcPts val="360"/>
              </a:spcBef>
              <a:spcAft>
                <a:spcPts val="0"/>
              </a:spcAft>
              <a:buClr>
                <a:srgbClr val="5F5F5F"/>
              </a:buClr>
              <a:buSzPts val="1800"/>
              <a:buChar char="»"/>
              <a:defRPr/>
            </a:lvl6pPr>
            <a:lvl7pPr indent="-342900" lvl="6" marL="3200400" rtl="0" algn="l">
              <a:spcBef>
                <a:spcPts val="360"/>
              </a:spcBef>
              <a:spcAft>
                <a:spcPts val="0"/>
              </a:spcAft>
              <a:buClr>
                <a:srgbClr val="5F5F5F"/>
              </a:buClr>
              <a:buSzPts val="1800"/>
              <a:buChar char="»"/>
              <a:defRPr/>
            </a:lvl7pPr>
            <a:lvl8pPr indent="-342900" lvl="7" marL="3657600" rtl="0" algn="l">
              <a:spcBef>
                <a:spcPts val="360"/>
              </a:spcBef>
              <a:spcAft>
                <a:spcPts val="0"/>
              </a:spcAft>
              <a:buClr>
                <a:srgbClr val="5F5F5F"/>
              </a:buClr>
              <a:buSzPts val="1800"/>
              <a:buChar char="»"/>
              <a:defRPr/>
            </a:lvl8pPr>
            <a:lvl9pPr indent="-342900" lvl="8" marL="4114800" rtl="0" algn="l">
              <a:spcBef>
                <a:spcPts val="360"/>
              </a:spcBef>
              <a:spcAft>
                <a:spcPts val="0"/>
              </a:spcAft>
              <a:buClr>
                <a:srgbClr val="5F5F5F"/>
              </a:buClr>
              <a:buSzPts val="1800"/>
              <a:buChar char="»"/>
              <a:defRPr/>
            </a:lvl9pPr>
          </a:lstStyle>
          <a:p/>
        </p:txBody>
      </p:sp>
      <p:sp>
        <p:nvSpPr>
          <p:cNvPr id="101" name="Google Shape;101;p24"/>
          <p:cNvSpPr txBox="1"/>
          <p:nvPr>
            <p:ph idx="12" type="sldNum"/>
          </p:nvPr>
        </p:nvSpPr>
        <p:spPr>
          <a:xfrm>
            <a:off x="6553200" y="4683919"/>
            <a:ext cx="2133600" cy="3573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2400" u="none" cap="none" strike="noStrike">
                <a:solidFill>
                  <a:schemeClr val="dk1"/>
                </a:solidFill>
                <a:latin typeface="Arial"/>
                <a:ea typeface="Arial"/>
                <a:cs typeface="Arial"/>
                <a:sym typeface="Arial"/>
              </a:defRPr>
            </a:lvl1pPr>
            <a:lvl2pPr indent="0" lvl="1" marL="0" marR="0" rtl="0" algn="l">
              <a:spcBef>
                <a:spcPts val="0"/>
              </a:spcBef>
              <a:spcAft>
                <a:spcPts val="0"/>
              </a:spcAft>
              <a:buNone/>
              <a:defRPr b="0" i="0" sz="2400" u="none" cap="none" strike="noStrike">
                <a:solidFill>
                  <a:schemeClr val="dk1"/>
                </a:solidFill>
                <a:latin typeface="Arial"/>
                <a:ea typeface="Arial"/>
                <a:cs typeface="Arial"/>
                <a:sym typeface="Arial"/>
              </a:defRPr>
            </a:lvl2pPr>
            <a:lvl3pPr indent="0" lvl="2" marL="0" marR="0" rtl="0" algn="l">
              <a:spcBef>
                <a:spcPts val="0"/>
              </a:spcBef>
              <a:spcAft>
                <a:spcPts val="0"/>
              </a:spcAft>
              <a:buNone/>
              <a:defRPr b="0" i="0" sz="2400" u="none" cap="none" strike="noStrike">
                <a:solidFill>
                  <a:schemeClr val="dk1"/>
                </a:solidFill>
                <a:latin typeface="Arial"/>
                <a:ea typeface="Arial"/>
                <a:cs typeface="Arial"/>
                <a:sym typeface="Arial"/>
              </a:defRPr>
            </a:lvl3pPr>
            <a:lvl4pPr indent="0" lvl="3" marL="0" marR="0" rtl="0" algn="l">
              <a:spcBef>
                <a:spcPts val="0"/>
              </a:spcBef>
              <a:spcAft>
                <a:spcPts val="0"/>
              </a:spcAft>
              <a:buNone/>
              <a:defRPr b="0" i="0" sz="2400" u="none" cap="none" strike="noStrike">
                <a:solidFill>
                  <a:schemeClr val="dk1"/>
                </a:solidFill>
                <a:latin typeface="Arial"/>
                <a:ea typeface="Arial"/>
                <a:cs typeface="Arial"/>
                <a:sym typeface="Arial"/>
              </a:defRPr>
            </a:lvl4pPr>
            <a:lvl5pPr indent="0" lvl="4" marL="0" marR="0" rtl="0" algn="l">
              <a:spcBef>
                <a:spcPts val="0"/>
              </a:spcBef>
              <a:spcAft>
                <a:spcPts val="0"/>
              </a:spcAft>
              <a:buNone/>
              <a:defRPr b="0" i="0" sz="2400" u="none" cap="none" strike="noStrike">
                <a:solidFill>
                  <a:schemeClr val="dk1"/>
                </a:solidFill>
                <a:latin typeface="Arial"/>
                <a:ea typeface="Arial"/>
                <a:cs typeface="Arial"/>
                <a:sym typeface="Arial"/>
              </a:defRPr>
            </a:lvl5pPr>
            <a:lvl6pPr indent="0" lvl="5" marL="0" marR="0" rtl="0" algn="l">
              <a:spcBef>
                <a:spcPts val="0"/>
              </a:spcBef>
              <a:spcAft>
                <a:spcPts val="0"/>
              </a:spcAft>
              <a:buNone/>
              <a:defRPr b="0" i="0" sz="2400" u="none" cap="none" strike="noStrike">
                <a:solidFill>
                  <a:schemeClr val="dk1"/>
                </a:solidFill>
                <a:latin typeface="Arial"/>
                <a:ea typeface="Arial"/>
                <a:cs typeface="Arial"/>
                <a:sym typeface="Arial"/>
              </a:defRPr>
            </a:lvl6pPr>
            <a:lvl7pPr indent="0" lvl="6" marL="0" marR="0" rtl="0" algn="l">
              <a:spcBef>
                <a:spcPts val="0"/>
              </a:spcBef>
              <a:spcAft>
                <a:spcPts val="0"/>
              </a:spcAft>
              <a:buNone/>
              <a:defRPr b="0" i="0" sz="2400" u="none" cap="none" strike="noStrike">
                <a:solidFill>
                  <a:schemeClr val="dk1"/>
                </a:solidFill>
                <a:latin typeface="Arial"/>
                <a:ea typeface="Arial"/>
                <a:cs typeface="Arial"/>
                <a:sym typeface="Arial"/>
              </a:defRPr>
            </a:lvl7pPr>
            <a:lvl8pPr indent="0" lvl="7" marL="0" marR="0" rtl="0" algn="l">
              <a:spcBef>
                <a:spcPts val="0"/>
              </a:spcBef>
              <a:spcAft>
                <a:spcPts val="0"/>
              </a:spcAft>
              <a:buNone/>
              <a:defRPr b="0" i="0" sz="2400" u="none" cap="none" strike="noStrike">
                <a:solidFill>
                  <a:schemeClr val="dk1"/>
                </a:solidFill>
                <a:latin typeface="Arial"/>
                <a:ea typeface="Arial"/>
                <a:cs typeface="Arial"/>
                <a:sym typeface="Arial"/>
              </a:defRPr>
            </a:lvl8pPr>
            <a:lvl9pPr indent="0" lvl="8" marL="0" marR="0" rtl="0" algn="l">
              <a:spcBef>
                <a:spcPts val="0"/>
              </a:spcBef>
              <a:spcAft>
                <a:spcPts val="0"/>
              </a:spcAft>
              <a:buNone/>
              <a:defRPr b="0"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000" u="none" cap="none" strike="noStrike">
                <a:solidFill>
                  <a:schemeClr val="dk2"/>
                </a:solidFill>
                <a:latin typeface="Arial"/>
                <a:ea typeface="Arial"/>
                <a:cs typeface="Arial"/>
                <a:sym typeface="Arial"/>
              </a:defRPr>
            </a:lvl1pPr>
            <a:lvl2pPr lvl="1" marR="0" rtl="0" algn="l">
              <a:spcBef>
                <a:spcPts val="0"/>
              </a:spcBef>
              <a:spcAft>
                <a:spcPts val="0"/>
              </a:spcAft>
              <a:buSzPts val="1400"/>
              <a:buNone/>
              <a:defRPr b="0" i="0" sz="3000" u="none" cap="none" strike="noStrike">
                <a:solidFill>
                  <a:schemeClr val="dk2"/>
                </a:solidFill>
                <a:latin typeface="Arial"/>
                <a:ea typeface="Arial"/>
                <a:cs typeface="Arial"/>
                <a:sym typeface="Arial"/>
              </a:defRPr>
            </a:lvl2pPr>
            <a:lvl3pPr lvl="2" marR="0" rtl="0" algn="l">
              <a:spcBef>
                <a:spcPts val="0"/>
              </a:spcBef>
              <a:spcAft>
                <a:spcPts val="0"/>
              </a:spcAft>
              <a:buSzPts val="1400"/>
              <a:buNone/>
              <a:defRPr b="0" i="0" sz="3000" u="none" cap="none" strike="noStrike">
                <a:solidFill>
                  <a:schemeClr val="dk2"/>
                </a:solidFill>
                <a:latin typeface="Arial"/>
                <a:ea typeface="Arial"/>
                <a:cs typeface="Arial"/>
                <a:sym typeface="Arial"/>
              </a:defRPr>
            </a:lvl3pPr>
            <a:lvl4pPr lvl="3" marR="0" rtl="0" algn="l">
              <a:spcBef>
                <a:spcPts val="0"/>
              </a:spcBef>
              <a:spcAft>
                <a:spcPts val="0"/>
              </a:spcAft>
              <a:buSzPts val="1400"/>
              <a:buNone/>
              <a:defRPr b="0" i="0" sz="3000" u="none" cap="none" strike="noStrike">
                <a:solidFill>
                  <a:schemeClr val="dk2"/>
                </a:solidFill>
                <a:latin typeface="Arial"/>
                <a:ea typeface="Arial"/>
                <a:cs typeface="Arial"/>
                <a:sym typeface="Arial"/>
              </a:defRPr>
            </a:lvl4pPr>
            <a:lvl5pPr lvl="4" marR="0" rtl="0" algn="l">
              <a:spcBef>
                <a:spcPts val="0"/>
              </a:spcBef>
              <a:spcAft>
                <a:spcPts val="0"/>
              </a:spcAft>
              <a:buSzPts val="1400"/>
              <a:buNone/>
              <a:defRPr b="0" i="0" sz="3000" u="none" cap="none" strike="noStrike">
                <a:solidFill>
                  <a:schemeClr val="dk2"/>
                </a:solidFill>
                <a:latin typeface="Arial"/>
                <a:ea typeface="Arial"/>
                <a:cs typeface="Arial"/>
                <a:sym typeface="Arial"/>
              </a:defRPr>
            </a:lvl5pPr>
            <a:lvl6pPr lvl="5" marR="0" rtl="0" algn="l">
              <a:spcBef>
                <a:spcPts val="0"/>
              </a:spcBef>
              <a:spcAft>
                <a:spcPts val="0"/>
              </a:spcAft>
              <a:buSzPts val="1400"/>
              <a:buNone/>
              <a:defRPr b="0" i="0" sz="3000" u="none" cap="none" strike="noStrike">
                <a:solidFill>
                  <a:schemeClr val="dk2"/>
                </a:solidFill>
                <a:latin typeface="Arial"/>
                <a:ea typeface="Arial"/>
                <a:cs typeface="Arial"/>
                <a:sym typeface="Arial"/>
              </a:defRPr>
            </a:lvl6pPr>
            <a:lvl7pPr lvl="6" marR="0" rtl="0" algn="l">
              <a:spcBef>
                <a:spcPts val="0"/>
              </a:spcBef>
              <a:spcAft>
                <a:spcPts val="0"/>
              </a:spcAft>
              <a:buSzPts val="1400"/>
              <a:buNone/>
              <a:defRPr b="0" i="0" sz="3000" u="none" cap="none" strike="noStrike">
                <a:solidFill>
                  <a:schemeClr val="dk2"/>
                </a:solidFill>
                <a:latin typeface="Arial"/>
                <a:ea typeface="Arial"/>
                <a:cs typeface="Arial"/>
                <a:sym typeface="Arial"/>
              </a:defRPr>
            </a:lvl7pPr>
            <a:lvl8pPr lvl="7" marR="0" rtl="0" algn="l">
              <a:spcBef>
                <a:spcPts val="0"/>
              </a:spcBef>
              <a:spcAft>
                <a:spcPts val="0"/>
              </a:spcAft>
              <a:buSzPts val="1400"/>
              <a:buNone/>
              <a:defRPr b="0" i="0" sz="3000" u="none" cap="none" strike="noStrike">
                <a:solidFill>
                  <a:schemeClr val="dk2"/>
                </a:solidFill>
                <a:latin typeface="Arial"/>
                <a:ea typeface="Arial"/>
                <a:cs typeface="Arial"/>
                <a:sym typeface="Arial"/>
              </a:defRPr>
            </a:lvl8pPr>
            <a:lvl9pPr lvl="8" marR="0" rtl="0" algn="l">
              <a:spcBef>
                <a:spcPts val="0"/>
              </a:spcBef>
              <a:spcAft>
                <a:spcPts val="0"/>
              </a:spcAft>
              <a:buSzPts val="1400"/>
              <a:buNone/>
              <a:defRPr b="0" i="0" sz="3000" u="none" cap="none" strike="noStrike">
                <a:solidFill>
                  <a:schemeClr val="dk2"/>
                </a:solidFill>
                <a:latin typeface="Arial"/>
                <a:ea typeface="Arial"/>
                <a:cs typeface="Arial"/>
                <a:sym typeface="Arial"/>
              </a:defRPr>
            </a:lvl9pPr>
          </a:lstStyle>
          <a:p/>
        </p:txBody>
      </p:sp>
      <p:sp>
        <p:nvSpPr>
          <p:cNvPr id="52" name="Google Shape;52;p13"/>
          <p:cNvSpPr txBox="1"/>
          <p:nvPr>
            <p:ph idx="1" type="body"/>
          </p:nvPr>
        </p:nvSpPr>
        <p:spPr>
          <a:xfrm>
            <a:off x="457200" y="1393650"/>
            <a:ext cx="8229600" cy="31848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1pPr>
            <a:lvl2pPr indent="-342900" lvl="1" marL="914400" marR="0" rtl="0" algn="l">
              <a:spcBef>
                <a:spcPts val="36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2pPr>
            <a:lvl3pPr indent="-330200" lvl="2" marL="1371600" marR="0" rtl="0" algn="l">
              <a:spcBef>
                <a:spcPts val="32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indent="-317500" lvl="3" marL="1828800" marR="0" rtl="0" algn="l">
              <a:spcBef>
                <a:spcPts val="28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spcBef>
                <a:spcPts val="28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spcBef>
                <a:spcPts val="280"/>
              </a:spcBef>
              <a:spcAft>
                <a:spcPts val="0"/>
              </a:spcAft>
              <a:buClr>
                <a:srgbClr val="5F5F5F"/>
              </a:buClr>
              <a:buSzPts val="1400"/>
              <a:buFont typeface="Arial"/>
              <a:buChar char="»"/>
              <a:defRPr b="0" i="0" sz="1400" u="none" cap="none" strike="noStrike">
                <a:solidFill>
                  <a:srgbClr val="5F5F5F"/>
                </a:solidFill>
                <a:latin typeface="Arial"/>
                <a:ea typeface="Arial"/>
                <a:cs typeface="Arial"/>
                <a:sym typeface="Arial"/>
              </a:defRPr>
            </a:lvl6pPr>
            <a:lvl7pPr indent="-317500" lvl="6" marL="3200400" marR="0" rtl="0" algn="l">
              <a:spcBef>
                <a:spcPts val="280"/>
              </a:spcBef>
              <a:spcAft>
                <a:spcPts val="0"/>
              </a:spcAft>
              <a:buClr>
                <a:srgbClr val="5F5F5F"/>
              </a:buClr>
              <a:buSzPts val="1400"/>
              <a:buFont typeface="Arial"/>
              <a:buChar char="»"/>
              <a:defRPr b="0" i="0" sz="1400" u="none" cap="none" strike="noStrike">
                <a:solidFill>
                  <a:srgbClr val="5F5F5F"/>
                </a:solidFill>
                <a:latin typeface="Arial"/>
                <a:ea typeface="Arial"/>
                <a:cs typeface="Arial"/>
                <a:sym typeface="Arial"/>
              </a:defRPr>
            </a:lvl7pPr>
            <a:lvl8pPr indent="-317500" lvl="7" marL="3657600" marR="0" rtl="0" algn="l">
              <a:spcBef>
                <a:spcPts val="280"/>
              </a:spcBef>
              <a:spcAft>
                <a:spcPts val="0"/>
              </a:spcAft>
              <a:buClr>
                <a:srgbClr val="5F5F5F"/>
              </a:buClr>
              <a:buSzPts val="1400"/>
              <a:buFont typeface="Arial"/>
              <a:buChar char="»"/>
              <a:defRPr b="0" i="0" sz="1400" u="none" cap="none" strike="noStrike">
                <a:solidFill>
                  <a:srgbClr val="5F5F5F"/>
                </a:solidFill>
                <a:latin typeface="Arial"/>
                <a:ea typeface="Arial"/>
                <a:cs typeface="Arial"/>
                <a:sym typeface="Arial"/>
              </a:defRPr>
            </a:lvl8pPr>
            <a:lvl9pPr indent="-317500" lvl="8" marL="4114800" marR="0" rtl="0" algn="l">
              <a:spcBef>
                <a:spcPts val="280"/>
              </a:spcBef>
              <a:spcAft>
                <a:spcPts val="0"/>
              </a:spcAft>
              <a:buClr>
                <a:srgbClr val="5F5F5F"/>
              </a:buClr>
              <a:buSzPts val="1400"/>
              <a:buFont typeface="Arial"/>
              <a:buChar char="»"/>
              <a:defRPr b="0" i="0" sz="1400" u="none" cap="none" strike="noStrike">
                <a:solidFill>
                  <a:srgbClr val="5F5F5F"/>
                </a:solidFill>
                <a:latin typeface="Arial"/>
                <a:ea typeface="Arial"/>
                <a:cs typeface="Arial"/>
                <a:sym typeface="Arial"/>
              </a:defRPr>
            </a:lvl9pPr>
          </a:lstStyle>
          <a:p/>
        </p:txBody>
      </p:sp>
      <p:cxnSp>
        <p:nvCxnSpPr>
          <p:cNvPr id="53" name="Google Shape;53;p13"/>
          <p:cNvCxnSpPr/>
          <p:nvPr/>
        </p:nvCxnSpPr>
        <p:spPr>
          <a:xfrm>
            <a:off x="0" y="558800"/>
            <a:ext cx="9144000" cy="6300"/>
          </a:xfrm>
          <a:prstGeom prst="straightConnector1">
            <a:avLst/>
          </a:prstGeom>
          <a:noFill/>
          <a:ln cap="flat" cmpd="sng" w="9525">
            <a:solidFill>
              <a:srgbClr val="BFBFBF"/>
            </a:solidFill>
            <a:prstDash val="solid"/>
            <a:round/>
            <a:headEnd len="sm" w="sm" type="none"/>
            <a:tailEnd len="sm" w="sm" type="none"/>
          </a:ln>
          <a:effectLst>
            <a:outerShdw blurRad="40000" rotWithShape="0" dir="5400000" dist="20000">
              <a:srgbClr val="000000">
                <a:alpha val="37650"/>
              </a:srgbClr>
            </a:outerShdw>
          </a:effectLst>
        </p:spPr>
      </p:cxnSp>
      <p:pic>
        <p:nvPicPr>
          <p:cNvPr id="54" name="Google Shape;54;p13"/>
          <p:cNvPicPr preferRelativeResize="0"/>
          <p:nvPr/>
        </p:nvPicPr>
        <p:blipFill rotWithShape="1">
          <a:blip r:embed="rId1">
            <a:alphaModFix/>
          </a:blip>
          <a:srcRect b="0" l="0" r="0" t="0"/>
          <a:stretch/>
        </p:blipFill>
        <p:spPr>
          <a:xfrm>
            <a:off x="418263" y="137514"/>
            <a:ext cx="1385972" cy="37508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17.png"/><Relationship Id="rId6" Type="http://schemas.openxmlformats.org/officeDocument/2006/relationships/image" Target="../media/image7.png"/><Relationship Id="rId7" Type="http://schemas.openxmlformats.org/officeDocument/2006/relationships/image" Target="../media/image2.png"/><Relationship Id="rId8"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5"/>
          <p:cNvPicPr preferRelativeResize="0"/>
          <p:nvPr/>
        </p:nvPicPr>
        <p:blipFill>
          <a:blip r:embed="rId3">
            <a:alphaModFix/>
          </a:blip>
          <a:stretch>
            <a:fillRect/>
          </a:stretch>
        </p:blipFill>
        <p:spPr>
          <a:xfrm>
            <a:off x="0" y="603700"/>
            <a:ext cx="9144000" cy="45397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4"/>
          <p:cNvSpPr txBox="1"/>
          <p:nvPr/>
        </p:nvSpPr>
        <p:spPr>
          <a:xfrm>
            <a:off x="457200" y="55530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solidFill>
                  <a:srgbClr val="000000"/>
                </a:solidFill>
              </a:rPr>
              <a:t>Data Preprocessing - Conceptual Flow</a:t>
            </a:r>
            <a:r>
              <a:rPr lang="en" sz="3000"/>
              <a:t>chart</a:t>
            </a:r>
            <a:endParaRPr sz="3000">
              <a:solidFill>
                <a:srgbClr val="000000"/>
              </a:solidFill>
            </a:endParaRPr>
          </a:p>
        </p:txBody>
      </p:sp>
      <p:sp>
        <p:nvSpPr>
          <p:cNvPr id="165" name="Google Shape;165;p34"/>
          <p:cNvSpPr txBox="1"/>
          <p:nvPr/>
        </p:nvSpPr>
        <p:spPr>
          <a:xfrm>
            <a:off x="4260650" y="2654700"/>
            <a:ext cx="71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6" name="Google Shape;166;p34"/>
          <p:cNvSpPr txBox="1"/>
          <p:nvPr/>
        </p:nvSpPr>
        <p:spPr>
          <a:xfrm>
            <a:off x="3142225" y="3618150"/>
            <a:ext cx="351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67" name="Google Shape;167;p34"/>
          <p:cNvPicPr preferRelativeResize="0"/>
          <p:nvPr/>
        </p:nvPicPr>
        <p:blipFill>
          <a:blip r:embed="rId3">
            <a:alphaModFix/>
          </a:blip>
          <a:stretch>
            <a:fillRect/>
          </a:stretch>
        </p:blipFill>
        <p:spPr>
          <a:xfrm>
            <a:off x="1114525" y="1226951"/>
            <a:ext cx="6914949" cy="3255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5"/>
          <p:cNvSpPr txBox="1"/>
          <p:nvPr/>
        </p:nvSpPr>
        <p:spPr>
          <a:xfrm>
            <a:off x="457200" y="55530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solidFill>
                  <a:srgbClr val="000000"/>
                </a:solidFill>
              </a:rPr>
              <a:t>Data Preprocessing - </a:t>
            </a:r>
            <a:r>
              <a:rPr lang="en" sz="3000"/>
              <a:t>ER Diagram</a:t>
            </a:r>
            <a:endParaRPr sz="3000">
              <a:solidFill>
                <a:srgbClr val="000000"/>
              </a:solidFill>
            </a:endParaRPr>
          </a:p>
        </p:txBody>
      </p:sp>
      <p:pic>
        <p:nvPicPr>
          <p:cNvPr id="173" name="Google Shape;173;p35"/>
          <p:cNvPicPr preferRelativeResize="0"/>
          <p:nvPr/>
        </p:nvPicPr>
        <p:blipFill>
          <a:blip r:embed="rId3">
            <a:alphaModFix/>
          </a:blip>
          <a:stretch>
            <a:fillRect/>
          </a:stretch>
        </p:blipFill>
        <p:spPr>
          <a:xfrm>
            <a:off x="1535050" y="1677900"/>
            <a:ext cx="6134900" cy="2861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6"/>
          <p:cNvSpPr txBox="1"/>
          <p:nvPr/>
        </p:nvSpPr>
        <p:spPr>
          <a:xfrm>
            <a:off x="516200" y="1351925"/>
            <a:ext cx="79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9" name="Google Shape;179;p36"/>
          <p:cNvSpPr txBox="1"/>
          <p:nvPr>
            <p:ph idx="1" type="body"/>
          </p:nvPr>
        </p:nvSpPr>
        <p:spPr>
          <a:xfrm>
            <a:off x="457200" y="1094675"/>
            <a:ext cx="8229600" cy="3653700"/>
          </a:xfrm>
          <a:prstGeom prst="rect">
            <a:avLst/>
          </a:prstGeom>
        </p:spPr>
        <p:txBody>
          <a:bodyPr anchorCtr="0" anchor="t" bIns="45700" lIns="91425" spcFirstLastPara="1" rIns="91425" wrap="square" tIns="45700">
            <a:noAutofit/>
          </a:bodyPr>
          <a:lstStyle/>
          <a:p>
            <a:pPr indent="-311150" lvl="0" marL="457200" rtl="0" algn="just">
              <a:spcBef>
                <a:spcPts val="440"/>
              </a:spcBef>
              <a:spcAft>
                <a:spcPts val="0"/>
              </a:spcAft>
              <a:buClr>
                <a:schemeClr val="dk1"/>
              </a:buClr>
              <a:buSzPts val="1300"/>
              <a:buChar char="●"/>
            </a:pPr>
            <a:r>
              <a:rPr lang="en" sz="1300">
                <a:solidFill>
                  <a:schemeClr val="dk1"/>
                </a:solidFill>
                <a:highlight>
                  <a:srgbClr val="FFFFFF"/>
                </a:highlight>
              </a:rPr>
              <a:t>Number of features: 8</a:t>
            </a:r>
            <a:endParaRPr sz="1300">
              <a:solidFill>
                <a:schemeClr val="dk1"/>
              </a:solidFill>
              <a:highlight>
                <a:srgbClr val="FFFFFF"/>
              </a:highlight>
            </a:endParaRPr>
          </a:p>
          <a:p>
            <a:pPr indent="-311150" lvl="0" marL="457200" rtl="0" algn="just">
              <a:spcBef>
                <a:spcPts val="0"/>
              </a:spcBef>
              <a:spcAft>
                <a:spcPts val="0"/>
              </a:spcAft>
              <a:buClr>
                <a:schemeClr val="dk1"/>
              </a:buClr>
              <a:buSzPts val="1300"/>
              <a:buChar char="●"/>
            </a:pPr>
            <a:r>
              <a:rPr lang="en" sz="1300">
                <a:solidFill>
                  <a:schemeClr val="dk1"/>
                </a:solidFill>
                <a:highlight>
                  <a:srgbClr val="FFFFFF"/>
                </a:highlight>
              </a:rPr>
              <a:t>Number of records: </a:t>
            </a:r>
            <a:r>
              <a:rPr lang="en" sz="1300">
                <a:solidFill>
                  <a:srgbClr val="0000FF"/>
                </a:solidFill>
                <a:highlight>
                  <a:srgbClr val="FFFFFF"/>
                </a:highlight>
              </a:rPr>
              <a:t>54,246,033</a:t>
            </a:r>
            <a:r>
              <a:rPr lang="en" sz="1300">
                <a:solidFill>
                  <a:srgbClr val="0000FF"/>
                </a:solidFill>
                <a:highlight>
                  <a:srgbClr val="FFFFFF"/>
                </a:highlight>
              </a:rPr>
              <a:t> rows</a:t>
            </a:r>
            <a:endParaRPr sz="1300">
              <a:solidFill>
                <a:srgbClr val="0000FF"/>
              </a:solidFill>
              <a:highlight>
                <a:srgbClr val="FFFFFF"/>
              </a:highlight>
            </a:endParaRPr>
          </a:p>
          <a:p>
            <a:pPr indent="-311150" lvl="0" marL="457200" rtl="0" algn="just">
              <a:spcBef>
                <a:spcPts val="0"/>
              </a:spcBef>
              <a:spcAft>
                <a:spcPts val="0"/>
              </a:spcAft>
              <a:buClr>
                <a:schemeClr val="dk1"/>
              </a:buClr>
              <a:buSzPts val="1300"/>
              <a:buChar char="●"/>
            </a:pPr>
            <a:r>
              <a:rPr lang="en" sz="1300">
                <a:solidFill>
                  <a:schemeClr val="dk1"/>
                </a:solidFill>
                <a:highlight>
                  <a:srgbClr val="FFFFFF"/>
                </a:highlight>
              </a:rPr>
              <a:t>Size of each data point: </a:t>
            </a:r>
            <a:r>
              <a:rPr lang="en" sz="1300">
                <a:solidFill>
                  <a:srgbClr val="0000FF"/>
                </a:solidFill>
                <a:highlight>
                  <a:srgbClr val="FFFFFF"/>
                </a:highlight>
              </a:rPr>
              <a:t>66</a:t>
            </a:r>
            <a:r>
              <a:rPr lang="en" sz="1300">
                <a:solidFill>
                  <a:srgbClr val="0000FF"/>
                </a:solidFill>
                <a:highlight>
                  <a:srgbClr val="FFFFFF"/>
                </a:highlight>
              </a:rPr>
              <a:t> Bytes</a:t>
            </a:r>
            <a:endParaRPr sz="1300">
              <a:solidFill>
                <a:srgbClr val="0000FF"/>
              </a:solidFill>
              <a:highlight>
                <a:srgbClr val="FFFFFF"/>
              </a:highlight>
            </a:endParaRPr>
          </a:p>
          <a:p>
            <a:pPr indent="-311150" lvl="0" marL="457200" rtl="0" algn="just">
              <a:spcBef>
                <a:spcPts val="0"/>
              </a:spcBef>
              <a:spcAft>
                <a:spcPts val="0"/>
              </a:spcAft>
              <a:buClr>
                <a:schemeClr val="dk1"/>
              </a:buClr>
              <a:buSzPts val="1300"/>
              <a:buChar char="●"/>
            </a:pPr>
            <a:r>
              <a:rPr lang="en" sz="1300">
                <a:solidFill>
                  <a:schemeClr val="dk1"/>
                </a:solidFill>
                <a:highlight>
                  <a:srgbClr val="FFFFFF"/>
                </a:highlight>
              </a:rPr>
              <a:t>Dataset size: </a:t>
            </a:r>
            <a:r>
              <a:rPr lang="en" sz="1300">
                <a:solidFill>
                  <a:srgbClr val="0000FF"/>
                </a:solidFill>
                <a:highlight>
                  <a:srgbClr val="FFFFFF"/>
                </a:highlight>
              </a:rPr>
              <a:t>3,585,600</a:t>
            </a:r>
            <a:r>
              <a:rPr lang="en" sz="1300">
                <a:solidFill>
                  <a:schemeClr val="dk1"/>
                </a:solidFill>
                <a:highlight>
                  <a:srgbClr val="FFFFFF"/>
                </a:highlight>
              </a:rPr>
              <a:t> </a:t>
            </a:r>
            <a:r>
              <a:rPr lang="en" sz="1300">
                <a:solidFill>
                  <a:srgbClr val="0000FF"/>
                </a:solidFill>
                <a:highlight>
                  <a:srgbClr val="FFFFFF"/>
                </a:highlight>
              </a:rPr>
              <a:t>KB</a:t>
            </a:r>
            <a:r>
              <a:rPr lang="en" sz="1300">
                <a:solidFill>
                  <a:schemeClr val="dk1"/>
                </a:solidFill>
                <a:highlight>
                  <a:srgbClr val="FFFFFF"/>
                </a:highlight>
              </a:rPr>
              <a:t> (3.5 GB)</a:t>
            </a:r>
            <a:endParaRPr sz="1300">
              <a:solidFill>
                <a:schemeClr val="dk1"/>
              </a:solidFill>
              <a:highlight>
                <a:srgbClr val="FFFFFF"/>
              </a:highlight>
            </a:endParaRPr>
          </a:p>
          <a:p>
            <a:pPr indent="-311150" lvl="0" marL="457200" rtl="0" algn="just">
              <a:spcBef>
                <a:spcPts val="0"/>
              </a:spcBef>
              <a:spcAft>
                <a:spcPts val="0"/>
              </a:spcAft>
              <a:buClr>
                <a:schemeClr val="dk1"/>
              </a:buClr>
              <a:buSzPts val="1300"/>
              <a:buChar char="●"/>
            </a:pPr>
            <a:r>
              <a:rPr lang="en" sz="1300">
                <a:solidFill>
                  <a:schemeClr val="dk1"/>
                </a:solidFill>
                <a:highlight>
                  <a:srgbClr val="FFFFFF"/>
                </a:highlight>
              </a:rPr>
              <a:t>Rows processed per second: </a:t>
            </a:r>
            <a:r>
              <a:rPr lang="en" sz="1300">
                <a:solidFill>
                  <a:srgbClr val="0000FF"/>
                </a:solidFill>
                <a:highlight>
                  <a:srgbClr val="FFFFFF"/>
                </a:highlight>
              </a:rPr>
              <a:t>56,500</a:t>
            </a:r>
            <a:r>
              <a:rPr lang="en" sz="1300">
                <a:solidFill>
                  <a:schemeClr val="dk1"/>
                </a:solidFill>
                <a:highlight>
                  <a:srgbClr val="FFFFFF"/>
                </a:highlight>
              </a:rPr>
              <a:t> rows</a:t>
            </a:r>
            <a:endParaRPr sz="1300">
              <a:solidFill>
                <a:schemeClr val="dk1"/>
              </a:solidFill>
              <a:highlight>
                <a:srgbClr val="FFFFFF"/>
              </a:highlight>
            </a:endParaRPr>
          </a:p>
        </p:txBody>
      </p:sp>
      <p:sp>
        <p:nvSpPr>
          <p:cNvPr id="180" name="Google Shape;180;p36"/>
          <p:cNvSpPr txBox="1"/>
          <p:nvPr/>
        </p:nvSpPr>
        <p:spPr>
          <a:xfrm>
            <a:off x="457200" y="55530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solidFill>
                  <a:srgbClr val="000000"/>
                </a:solidFill>
              </a:rPr>
              <a:t>Data </a:t>
            </a:r>
            <a:r>
              <a:rPr lang="en" sz="3000"/>
              <a:t>Summary</a:t>
            </a:r>
            <a:r>
              <a:rPr lang="en" sz="3000">
                <a:solidFill>
                  <a:srgbClr val="000000"/>
                </a:solidFill>
              </a:rPr>
              <a:t> - </a:t>
            </a:r>
            <a:r>
              <a:rPr lang="en" sz="3000"/>
              <a:t>Processed Data</a:t>
            </a:r>
            <a:endParaRPr sz="3000">
              <a:solidFill>
                <a:srgbClr val="000000"/>
              </a:solidFill>
            </a:endParaRPr>
          </a:p>
        </p:txBody>
      </p:sp>
      <p:sp>
        <p:nvSpPr>
          <p:cNvPr id="181" name="Google Shape;181;p36"/>
          <p:cNvSpPr txBox="1"/>
          <p:nvPr/>
        </p:nvSpPr>
        <p:spPr>
          <a:xfrm>
            <a:off x="516200" y="2145225"/>
            <a:ext cx="8483700" cy="2780100"/>
          </a:xfrm>
          <a:prstGeom prst="rect">
            <a:avLst/>
          </a:prstGeom>
          <a:noFill/>
          <a:ln>
            <a:noFill/>
          </a:ln>
        </p:spPr>
        <p:txBody>
          <a:bodyPr anchorCtr="0" anchor="t" bIns="45700" lIns="91425" spcFirstLastPara="1" rIns="91425" wrap="square" tIns="45700">
            <a:noAutofit/>
          </a:bodyPr>
          <a:lstStyle/>
          <a:p>
            <a:pPr indent="-311150" lvl="1" marL="457200" marR="0" rtl="0" algn="just">
              <a:lnSpc>
                <a:spcPct val="115000"/>
              </a:lnSpc>
              <a:spcBef>
                <a:spcPts val="440"/>
              </a:spcBef>
              <a:spcAft>
                <a:spcPts val="0"/>
              </a:spcAft>
              <a:buClr>
                <a:schemeClr val="dk1"/>
              </a:buClr>
              <a:buSzPts val="1300"/>
              <a:buChar char="-"/>
            </a:pPr>
            <a:r>
              <a:rPr lang="en" sz="1300">
                <a:solidFill>
                  <a:srgbClr val="0000FF"/>
                </a:solidFill>
              </a:rPr>
              <a:t>ORIG_AREA </a:t>
            </a:r>
            <a:r>
              <a:rPr lang="en" sz="1300">
                <a:solidFill>
                  <a:schemeClr val="dk1"/>
                </a:solidFill>
              </a:rPr>
              <a:t>&amp;</a:t>
            </a:r>
            <a:r>
              <a:rPr lang="en" sz="1300">
                <a:solidFill>
                  <a:srgbClr val="0000FF"/>
                </a:solidFill>
              </a:rPr>
              <a:t> DEST_AREA:</a:t>
            </a:r>
            <a:endParaRPr sz="1300">
              <a:solidFill>
                <a:schemeClr val="dk1"/>
              </a:solidFill>
            </a:endParaRPr>
          </a:p>
          <a:p>
            <a:pPr indent="-311150" lvl="2" marL="914400" marR="0" rtl="0" algn="just">
              <a:lnSpc>
                <a:spcPct val="115000"/>
              </a:lnSpc>
              <a:spcBef>
                <a:spcPts val="0"/>
              </a:spcBef>
              <a:spcAft>
                <a:spcPts val="0"/>
              </a:spcAft>
              <a:buClr>
                <a:schemeClr val="dk1"/>
              </a:buClr>
              <a:buSzPts val="1300"/>
              <a:buChar char="-"/>
            </a:pPr>
            <a:r>
              <a:rPr lang="en" sz="1300">
                <a:solidFill>
                  <a:schemeClr val="dk1"/>
                </a:solidFill>
              </a:rPr>
              <a:t>NorthEast, SouthEast, NorthWest, SouthWest, Center-NorthEast, Center-SouthEast, Center-NorthWest, Center-SouthWest</a:t>
            </a:r>
            <a:endParaRPr sz="1300">
              <a:solidFill>
                <a:schemeClr val="dk1"/>
              </a:solidFill>
            </a:endParaRPr>
          </a:p>
          <a:p>
            <a:pPr indent="-311150" lvl="1" marL="457200" marR="0" rtl="0" algn="just">
              <a:lnSpc>
                <a:spcPct val="115000"/>
              </a:lnSpc>
              <a:spcBef>
                <a:spcPts val="0"/>
              </a:spcBef>
              <a:spcAft>
                <a:spcPts val="0"/>
              </a:spcAft>
              <a:buClr>
                <a:schemeClr val="dk1"/>
              </a:buClr>
              <a:buSzPts val="1300"/>
              <a:buChar char="-"/>
            </a:pPr>
            <a:r>
              <a:rPr lang="en" sz="1300">
                <a:solidFill>
                  <a:srgbClr val="0000FF"/>
                </a:solidFill>
              </a:rPr>
              <a:t>ORIG_SCHEDULE </a:t>
            </a:r>
            <a:r>
              <a:rPr lang="en" sz="1300">
                <a:solidFill>
                  <a:schemeClr val="dk1"/>
                </a:solidFill>
              </a:rPr>
              <a:t>&amp;</a:t>
            </a:r>
            <a:r>
              <a:rPr lang="en" sz="1300">
                <a:solidFill>
                  <a:srgbClr val="0000FF"/>
                </a:solidFill>
              </a:rPr>
              <a:t> DEST_SCHEDULE</a:t>
            </a:r>
            <a:r>
              <a:rPr lang="en" sz="1300">
                <a:solidFill>
                  <a:schemeClr val="dk1"/>
                </a:solidFill>
              </a:rPr>
              <a:t>:</a:t>
            </a:r>
            <a:endParaRPr sz="1300">
              <a:solidFill>
                <a:schemeClr val="dk1"/>
              </a:solidFill>
            </a:endParaRPr>
          </a:p>
          <a:p>
            <a:pPr indent="-311150" lvl="2" marL="914400" marR="0" rtl="0" algn="just">
              <a:lnSpc>
                <a:spcPct val="115000"/>
              </a:lnSpc>
              <a:spcBef>
                <a:spcPts val="0"/>
              </a:spcBef>
              <a:spcAft>
                <a:spcPts val="0"/>
              </a:spcAft>
              <a:buClr>
                <a:schemeClr val="dk1"/>
              </a:buClr>
              <a:buSzPts val="1300"/>
              <a:buChar char="-"/>
            </a:pPr>
            <a:r>
              <a:rPr lang="en" sz="1300">
                <a:solidFill>
                  <a:schemeClr val="dk1"/>
                </a:solidFill>
              </a:rPr>
              <a:t>Most Busy (8AM-5PM), Busy (6PM-5AM), Least Busy (6AM-7AM)</a:t>
            </a:r>
            <a:endParaRPr sz="1300">
              <a:solidFill>
                <a:schemeClr val="dk1"/>
              </a:solidFill>
            </a:endParaRPr>
          </a:p>
          <a:p>
            <a:pPr indent="-311150" lvl="1" marL="457200" marR="0" rtl="0" algn="just">
              <a:lnSpc>
                <a:spcPct val="115000"/>
              </a:lnSpc>
              <a:spcBef>
                <a:spcPts val="0"/>
              </a:spcBef>
              <a:spcAft>
                <a:spcPts val="0"/>
              </a:spcAft>
              <a:buClr>
                <a:schemeClr val="dk1"/>
              </a:buClr>
              <a:buSzPts val="1300"/>
              <a:buChar char="-"/>
            </a:pPr>
            <a:r>
              <a:rPr lang="en" sz="1300">
                <a:solidFill>
                  <a:srgbClr val="0000FF"/>
                </a:solidFill>
              </a:rPr>
              <a:t>CARRIER_TYPE</a:t>
            </a:r>
            <a:r>
              <a:rPr lang="en" sz="1300">
                <a:solidFill>
                  <a:schemeClr val="dk1"/>
                </a:solidFill>
              </a:rPr>
              <a:t>:</a:t>
            </a:r>
            <a:endParaRPr sz="1300">
              <a:solidFill>
                <a:schemeClr val="dk1"/>
              </a:solidFill>
            </a:endParaRPr>
          </a:p>
          <a:p>
            <a:pPr indent="-311150" lvl="2" marL="914400" marR="0" rtl="0" algn="just">
              <a:lnSpc>
                <a:spcPct val="115000"/>
              </a:lnSpc>
              <a:spcBef>
                <a:spcPts val="0"/>
              </a:spcBef>
              <a:spcAft>
                <a:spcPts val="0"/>
              </a:spcAft>
              <a:buClr>
                <a:schemeClr val="dk1"/>
              </a:buClr>
              <a:buSzPts val="1300"/>
              <a:buChar char="-"/>
            </a:pPr>
            <a:r>
              <a:rPr lang="en" sz="1300">
                <a:solidFill>
                  <a:schemeClr val="dk1"/>
                </a:solidFill>
              </a:rPr>
              <a:t>Normal, Low Cost, Ultra Low Cost</a:t>
            </a:r>
            <a:endParaRPr sz="1300">
              <a:solidFill>
                <a:schemeClr val="dk1"/>
              </a:solidFill>
            </a:endParaRPr>
          </a:p>
          <a:p>
            <a:pPr indent="-311150" lvl="1" marL="457200" marR="0" rtl="0" algn="just">
              <a:lnSpc>
                <a:spcPct val="115000"/>
              </a:lnSpc>
              <a:spcBef>
                <a:spcPts val="0"/>
              </a:spcBef>
              <a:spcAft>
                <a:spcPts val="0"/>
              </a:spcAft>
              <a:buClr>
                <a:schemeClr val="dk1"/>
              </a:buClr>
              <a:buSzPts val="1300"/>
              <a:buChar char="-"/>
            </a:pPr>
            <a:r>
              <a:rPr lang="en" sz="1300">
                <a:solidFill>
                  <a:srgbClr val="0000FF"/>
                </a:solidFill>
              </a:rPr>
              <a:t>DEP_DELAY_CAT</a:t>
            </a:r>
            <a:r>
              <a:rPr lang="en" sz="1300">
                <a:solidFill>
                  <a:schemeClr val="dk1"/>
                </a:solidFill>
              </a:rPr>
              <a:t> &amp;</a:t>
            </a:r>
            <a:r>
              <a:rPr lang="en" sz="1300">
                <a:solidFill>
                  <a:srgbClr val="0000FF"/>
                </a:solidFill>
              </a:rPr>
              <a:t> ARR_DELAY_CAT</a:t>
            </a:r>
            <a:r>
              <a:rPr lang="en" sz="1300">
                <a:solidFill>
                  <a:schemeClr val="dk1"/>
                </a:solidFill>
              </a:rPr>
              <a:t>:</a:t>
            </a:r>
            <a:endParaRPr sz="1300">
              <a:solidFill>
                <a:schemeClr val="dk1"/>
              </a:solidFill>
            </a:endParaRPr>
          </a:p>
          <a:p>
            <a:pPr indent="-311150" lvl="2" marL="914400" marR="0" rtl="0" algn="just">
              <a:lnSpc>
                <a:spcPct val="115000"/>
              </a:lnSpc>
              <a:spcBef>
                <a:spcPts val="0"/>
              </a:spcBef>
              <a:spcAft>
                <a:spcPts val="0"/>
              </a:spcAft>
              <a:buClr>
                <a:schemeClr val="dk1"/>
              </a:buClr>
              <a:buSzPts val="1300"/>
              <a:buChar char="-"/>
            </a:pPr>
            <a:r>
              <a:rPr lang="en" sz="1300">
                <a:solidFill>
                  <a:schemeClr val="dk1"/>
                </a:solidFill>
              </a:rPr>
              <a:t>60 min+ early, 30 to 60 min early, 15 to 30 min early, 5 to 15 min early, On Time, 5 to 15 min late, 15 to 30 min late, 30 to 60 min late, 60 min+ late</a:t>
            </a:r>
            <a:endParaRPr sz="1300">
              <a:solidFill>
                <a:schemeClr val="dk1"/>
              </a:solidFill>
            </a:endParaRPr>
          </a:p>
          <a:p>
            <a:pPr indent="-311150" lvl="1" marL="457200" marR="0" rtl="0" algn="just">
              <a:lnSpc>
                <a:spcPct val="115000"/>
              </a:lnSpc>
              <a:spcBef>
                <a:spcPts val="0"/>
              </a:spcBef>
              <a:spcAft>
                <a:spcPts val="0"/>
              </a:spcAft>
              <a:buClr>
                <a:srgbClr val="0000FF"/>
              </a:buClr>
              <a:buSzPts val="1300"/>
              <a:buChar char="-"/>
            </a:pPr>
            <a:r>
              <a:rPr lang="en" sz="1300">
                <a:solidFill>
                  <a:srgbClr val="0000FF"/>
                </a:solidFill>
              </a:rPr>
              <a:t>ORIG_WEAHTER </a:t>
            </a:r>
            <a:r>
              <a:rPr lang="en" sz="1300">
                <a:solidFill>
                  <a:schemeClr val="dk1"/>
                </a:solidFill>
              </a:rPr>
              <a:t>&amp;</a:t>
            </a:r>
            <a:r>
              <a:rPr lang="en" sz="1300">
                <a:solidFill>
                  <a:srgbClr val="0000FF"/>
                </a:solidFill>
              </a:rPr>
              <a:t> DEST_WEATHER:</a:t>
            </a:r>
            <a:endParaRPr sz="1300">
              <a:solidFill>
                <a:srgbClr val="0000FF"/>
              </a:solidFill>
            </a:endParaRPr>
          </a:p>
          <a:p>
            <a:pPr indent="-311150" lvl="2" marL="914400" marR="0" rtl="0" algn="just">
              <a:lnSpc>
                <a:spcPct val="115000"/>
              </a:lnSpc>
              <a:spcBef>
                <a:spcPts val="0"/>
              </a:spcBef>
              <a:spcAft>
                <a:spcPts val="0"/>
              </a:spcAft>
              <a:buClr>
                <a:schemeClr val="dk1"/>
              </a:buClr>
              <a:buSzPts val="1300"/>
              <a:buChar char="-"/>
            </a:pPr>
            <a:r>
              <a:rPr lang="en" sz="1300">
                <a:solidFill>
                  <a:schemeClr val="dk1"/>
                </a:solidFill>
              </a:rPr>
              <a:t>Sunny, Rainy, Snowy, Windy</a:t>
            </a:r>
            <a:endParaRPr sz="13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7"/>
          <p:cNvSpPr txBox="1"/>
          <p:nvPr/>
        </p:nvSpPr>
        <p:spPr>
          <a:xfrm>
            <a:off x="660300" y="1179625"/>
            <a:ext cx="5276400" cy="3519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440"/>
              </a:spcBef>
              <a:spcAft>
                <a:spcPts val="0"/>
              </a:spcAft>
              <a:buNone/>
            </a:pPr>
            <a:r>
              <a:rPr b="1" lang="en" sz="1600">
                <a:solidFill>
                  <a:schemeClr val="dk1"/>
                </a:solidFill>
              </a:rPr>
              <a:t>Processed Flight and Weather Data</a:t>
            </a:r>
            <a:r>
              <a:rPr b="1" lang="en" sz="1600">
                <a:solidFill>
                  <a:schemeClr val="dk1"/>
                </a:solidFill>
              </a:rPr>
              <a:t>, 2009-2018:</a:t>
            </a:r>
            <a:endParaRPr sz="1300">
              <a:solidFill>
                <a:schemeClr val="dk1"/>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000">
              <a:solidFill>
                <a:schemeClr val="dk1"/>
              </a:solidFill>
            </a:endParaRPr>
          </a:p>
        </p:txBody>
      </p:sp>
      <p:sp>
        <p:nvSpPr>
          <p:cNvPr id="187" name="Google Shape;187;p37"/>
          <p:cNvSpPr txBox="1"/>
          <p:nvPr/>
        </p:nvSpPr>
        <p:spPr>
          <a:xfrm>
            <a:off x="457200" y="55530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solidFill>
                  <a:srgbClr val="000000"/>
                </a:solidFill>
              </a:rPr>
              <a:t>Data Preprocessing - </a:t>
            </a:r>
            <a:r>
              <a:rPr lang="en" sz="3000"/>
              <a:t>Snippets</a:t>
            </a:r>
            <a:endParaRPr sz="3000">
              <a:solidFill>
                <a:srgbClr val="000000"/>
              </a:solidFill>
            </a:endParaRPr>
          </a:p>
        </p:txBody>
      </p:sp>
      <p:graphicFrame>
        <p:nvGraphicFramePr>
          <p:cNvPr id="188" name="Google Shape;188;p37"/>
          <p:cNvGraphicFramePr/>
          <p:nvPr/>
        </p:nvGraphicFramePr>
        <p:xfrm>
          <a:off x="436963" y="1531525"/>
          <a:ext cx="3000000" cy="3000000"/>
        </p:xfrm>
        <a:graphic>
          <a:graphicData uri="http://schemas.openxmlformats.org/drawingml/2006/table">
            <a:tbl>
              <a:tblPr>
                <a:noFill/>
                <a:tableStyleId>{64799AC4-D4E9-4E9C-A80E-FB8A4AFDAF32}</a:tableStyleId>
              </a:tblPr>
              <a:tblGrid>
                <a:gridCol w="798225"/>
                <a:gridCol w="779900"/>
                <a:gridCol w="908075"/>
                <a:gridCol w="926325"/>
                <a:gridCol w="962975"/>
                <a:gridCol w="975150"/>
                <a:gridCol w="908075"/>
                <a:gridCol w="1060575"/>
                <a:gridCol w="950750"/>
              </a:tblGrid>
              <a:tr h="338975">
                <a:tc>
                  <a:txBody>
                    <a:bodyPr/>
                    <a:lstStyle/>
                    <a:p>
                      <a:pPr indent="0" lvl="0" marL="0" rtl="0" algn="l">
                        <a:spcBef>
                          <a:spcPts val="0"/>
                        </a:spcBef>
                        <a:spcAft>
                          <a:spcPts val="0"/>
                        </a:spcAft>
                        <a:buNone/>
                      </a:pPr>
                      <a:r>
                        <a:rPr b="1" lang="en" sz="700"/>
                        <a:t>ORIG_AREA</a:t>
                      </a:r>
                      <a:endParaRPr b="1" sz="700"/>
                    </a:p>
                  </a:txBody>
                  <a:tcPr marT="91425" marB="91425" marR="91425" marL="91425"/>
                </a:tc>
                <a:tc>
                  <a:txBody>
                    <a:bodyPr/>
                    <a:lstStyle/>
                    <a:p>
                      <a:pPr indent="0" lvl="0" marL="0" rtl="0" algn="l">
                        <a:spcBef>
                          <a:spcPts val="0"/>
                        </a:spcBef>
                        <a:spcAft>
                          <a:spcPts val="0"/>
                        </a:spcAft>
                        <a:buNone/>
                      </a:pPr>
                      <a:r>
                        <a:rPr b="1" lang="en" sz="700"/>
                        <a:t>DEST_AREA</a:t>
                      </a:r>
                      <a:endParaRPr b="1" sz="700"/>
                    </a:p>
                  </a:txBody>
                  <a:tcPr marT="91425" marB="91425" marR="91425" marL="91425"/>
                </a:tc>
                <a:tc>
                  <a:txBody>
                    <a:bodyPr/>
                    <a:lstStyle/>
                    <a:p>
                      <a:pPr indent="0" lvl="0" marL="0" rtl="0" algn="l">
                        <a:spcBef>
                          <a:spcPts val="0"/>
                        </a:spcBef>
                        <a:spcAft>
                          <a:spcPts val="0"/>
                        </a:spcAft>
                        <a:buNone/>
                      </a:pPr>
                      <a:r>
                        <a:rPr b="1" lang="en" sz="700"/>
                        <a:t>ORIG_WEATHER</a:t>
                      </a:r>
                      <a:endParaRPr b="1" sz="700"/>
                    </a:p>
                  </a:txBody>
                  <a:tcPr marT="91425" marB="91425" marR="91425" marL="91425"/>
                </a:tc>
                <a:tc>
                  <a:txBody>
                    <a:bodyPr/>
                    <a:lstStyle/>
                    <a:p>
                      <a:pPr indent="0" lvl="0" marL="0" rtl="0" algn="l">
                        <a:spcBef>
                          <a:spcPts val="0"/>
                        </a:spcBef>
                        <a:spcAft>
                          <a:spcPts val="0"/>
                        </a:spcAft>
                        <a:buNone/>
                      </a:pPr>
                      <a:r>
                        <a:rPr b="1" lang="en" sz="700"/>
                        <a:t>DEST_WEATHER</a:t>
                      </a:r>
                      <a:endParaRPr b="1" sz="700"/>
                    </a:p>
                  </a:txBody>
                  <a:tcPr marT="91425" marB="91425" marR="91425" marL="91425"/>
                </a:tc>
                <a:tc>
                  <a:txBody>
                    <a:bodyPr/>
                    <a:lstStyle/>
                    <a:p>
                      <a:pPr indent="0" lvl="0" marL="0" rtl="0" algn="l">
                        <a:spcBef>
                          <a:spcPts val="0"/>
                        </a:spcBef>
                        <a:spcAft>
                          <a:spcPts val="0"/>
                        </a:spcAft>
                        <a:buNone/>
                      </a:pPr>
                      <a:r>
                        <a:rPr b="1" lang="en" sz="700"/>
                        <a:t>ORIG_SCHEDULE</a:t>
                      </a:r>
                      <a:endParaRPr b="1" sz="700"/>
                    </a:p>
                  </a:txBody>
                  <a:tcPr marT="91425" marB="91425" marR="91425" marL="91425"/>
                </a:tc>
                <a:tc>
                  <a:txBody>
                    <a:bodyPr/>
                    <a:lstStyle/>
                    <a:p>
                      <a:pPr indent="0" lvl="0" marL="0" rtl="0" algn="l">
                        <a:spcBef>
                          <a:spcPts val="0"/>
                        </a:spcBef>
                        <a:spcAft>
                          <a:spcPts val="0"/>
                        </a:spcAft>
                        <a:buNone/>
                      </a:pPr>
                      <a:r>
                        <a:rPr b="1" lang="en" sz="700"/>
                        <a:t>DEST_SCHEDULE</a:t>
                      </a:r>
                      <a:endParaRPr b="1" sz="700"/>
                    </a:p>
                  </a:txBody>
                  <a:tcPr marT="91425" marB="91425" marR="91425" marL="91425"/>
                </a:tc>
                <a:tc>
                  <a:txBody>
                    <a:bodyPr/>
                    <a:lstStyle/>
                    <a:p>
                      <a:pPr indent="0" lvl="0" marL="0" rtl="0" algn="l">
                        <a:spcBef>
                          <a:spcPts val="0"/>
                        </a:spcBef>
                        <a:spcAft>
                          <a:spcPts val="0"/>
                        </a:spcAft>
                        <a:buNone/>
                      </a:pPr>
                      <a:r>
                        <a:rPr b="1" lang="en" sz="700"/>
                        <a:t>CARRIER_TYPE</a:t>
                      </a:r>
                      <a:endParaRPr b="1" sz="700"/>
                    </a:p>
                  </a:txBody>
                  <a:tcPr marT="91425" marB="91425" marR="91425" marL="91425"/>
                </a:tc>
                <a:tc>
                  <a:txBody>
                    <a:bodyPr/>
                    <a:lstStyle/>
                    <a:p>
                      <a:pPr indent="0" lvl="0" marL="0" rtl="0" algn="l">
                        <a:spcBef>
                          <a:spcPts val="0"/>
                        </a:spcBef>
                        <a:spcAft>
                          <a:spcPts val="0"/>
                        </a:spcAft>
                        <a:buNone/>
                      </a:pPr>
                      <a:r>
                        <a:rPr b="1" lang="en" sz="700"/>
                        <a:t>DEP_DELAY_CAT</a:t>
                      </a:r>
                      <a:endParaRPr b="1" sz="700"/>
                    </a:p>
                  </a:txBody>
                  <a:tcPr marT="91425" marB="91425" marR="91425" marL="91425"/>
                </a:tc>
                <a:tc>
                  <a:txBody>
                    <a:bodyPr/>
                    <a:lstStyle/>
                    <a:p>
                      <a:pPr indent="0" lvl="0" marL="0" rtl="0" algn="l">
                        <a:spcBef>
                          <a:spcPts val="0"/>
                        </a:spcBef>
                        <a:spcAft>
                          <a:spcPts val="0"/>
                        </a:spcAft>
                        <a:buNone/>
                      </a:pPr>
                      <a:r>
                        <a:rPr b="1" lang="en" sz="700"/>
                        <a:t>ARR_DELAY_CAT</a:t>
                      </a:r>
                      <a:endParaRPr b="1" sz="700"/>
                    </a:p>
                  </a:txBody>
                  <a:tcPr marT="91425" marB="91425" marR="91425" marL="91425"/>
                </a:tc>
              </a:tr>
              <a:tr h="338975">
                <a:tc>
                  <a:txBody>
                    <a:bodyPr/>
                    <a:lstStyle/>
                    <a:p>
                      <a:pPr indent="0" lvl="0" marL="0" rtl="0" algn="l">
                        <a:spcBef>
                          <a:spcPts val="0"/>
                        </a:spcBef>
                        <a:spcAft>
                          <a:spcPts val="0"/>
                        </a:spcAft>
                        <a:buNone/>
                      </a:pPr>
                      <a:r>
                        <a:rPr lang="en" sz="700"/>
                        <a:t>SW</a:t>
                      </a:r>
                      <a:endParaRPr sz="700"/>
                    </a:p>
                  </a:txBody>
                  <a:tcPr marT="91425" marB="91425" marR="91425" marL="91425"/>
                </a:tc>
                <a:tc>
                  <a:txBody>
                    <a:bodyPr/>
                    <a:lstStyle/>
                    <a:p>
                      <a:pPr indent="0" lvl="0" marL="0" rtl="0" algn="l">
                        <a:spcBef>
                          <a:spcPts val="0"/>
                        </a:spcBef>
                        <a:spcAft>
                          <a:spcPts val="0"/>
                        </a:spcAft>
                        <a:buNone/>
                      </a:pPr>
                      <a:r>
                        <a:rPr lang="en" sz="700"/>
                        <a:t>MSE</a:t>
                      </a:r>
                      <a:endParaRPr sz="700"/>
                    </a:p>
                  </a:txBody>
                  <a:tcPr marT="91425" marB="91425" marR="91425" marL="91425"/>
                </a:tc>
                <a:tc>
                  <a:txBody>
                    <a:bodyPr/>
                    <a:lstStyle/>
                    <a:p>
                      <a:pPr indent="0" lvl="0" marL="0" rtl="0" algn="l">
                        <a:spcBef>
                          <a:spcPts val="0"/>
                        </a:spcBef>
                        <a:spcAft>
                          <a:spcPts val="0"/>
                        </a:spcAft>
                        <a:buNone/>
                      </a:pPr>
                      <a:r>
                        <a:rPr lang="en" sz="700"/>
                        <a:t>Rain</a:t>
                      </a:r>
                      <a:endParaRPr sz="700"/>
                    </a:p>
                  </a:txBody>
                  <a:tcPr marT="91425" marB="91425" marR="91425" marL="91425"/>
                </a:tc>
                <a:tc>
                  <a:txBody>
                    <a:bodyPr/>
                    <a:lstStyle/>
                    <a:p>
                      <a:pPr indent="0" lvl="0" marL="0" rtl="0" algn="l">
                        <a:spcBef>
                          <a:spcPts val="0"/>
                        </a:spcBef>
                        <a:spcAft>
                          <a:spcPts val="0"/>
                        </a:spcAft>
                        <a:buNone/>
                      </a:pPr>
                      <a:r>
                        <a:rPr lang="en" sz="700"/>
                        <a:t>Snow</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Busy</a:t>
                      </a:r>
                      <a:endParaRPr sz="700"/>
                    </a:p>
                  </a:txBody>
                  <a:tcPr marT="91425" marB="91425" marR="91425" marL="91425"/>
                </a:tc>
                <a:tc>
                  <a:txBody>
                    <a:bodyPr/>
                    <a:lstStyle/>
                    <a:p>
                      <a:pPr indent="0" lvl="0" marL="0" rtl="0" algn="l">
                        <a:spcBef>
                          <a:spcPts val="0"/>
                        </a:spcBef>
                        <a:spcAft>
                          <a:spcPts val="0"/>
                        </a:spcAft>
                        <a:buNone/>
                      </a:pPr>
                      <a:r>
                        <a:rPr lang="en" sz="700"/>
                        <a:t>Normal</a:t>
                      </a:r>
                      <a:endParaRPr sz="700"/>
                    </a:p>
                  </a:txBody>
                  <a:tcPr marT="91425" marB="91425" marR="91425" marL="91425"/>
                </a:tc>
                <a:tc>
                  <a:txBody>
                    <a:bodyPr/>
                    <a:lstStyle/>
                    <a:p>
                      <a:pPr indent="0" lvl="0" marL="0" rtl="0" algn="l">
                        <a:spcBef>
                          <a:spcPts val="0"/>
                        </a:spcBef>
                        <a:spcAft>
                          <a:spcPts val="0"/>
                        </a:spcAft>
                        <a:buNone/>
                      </a:pPr>
                      <a:r>
                        <a:rPr lang="en" sz="700"/>
                        <a:t>60+min late</a:t>
                      </a:r>
                      <a:endParaRPr sz="700"/>
                    </a:p>
                  </a:txBody>
                  <a:tcPr marT="91425" marB="91425" marR="91425" marL="91425"/>
                </a:tc>
                <a:tc>
                  <a:txBody>
                    <a:bodyPr/>
                    <a:lstStyle/>
                    <a:p>
                      <a:pPr indent="0" lvl="0" marL="0" rtl="0" algn="l">
                        <a:spcBef>
                          <a:spcPts val="0"/>
                        </a:spcBef>
                        <a:spcAft>
                          <a:spcPts val="0"/>
                        </a:spcAft>
                        <a:buNone/>
                      </a:pPr>
                      <a:r>
                        <a:rPr lang="en" sz="700"/>
                        <a:t>30~60min late</a:t>
                      </a:r>
                      <a:endParaRPr sz="700"/>
                    </a:p>
                  </a:txBody>
                  <a:tcPr marT="91425" marB="91425" marR="91425" marL="91425"/>
                </a:tc>
              </a:tr>
              <a:tr h="338975">
                <a:tc>
                  <a:txBody>
                    <a:bodyPr/>
                    <a:lstStyle/>
                    <a:p>
                      <a:pPr indent="0" lvl="0" marL="0" rtl="0" algn="l">
                        <a:spcBef>
                          <a:spcPts val="0"/>
                        </a:spcBef>
                        <a:spcAft>
                          <a:spcPts val="0"/>
                        </a:spcAft>
                        <a:buNone/>
                      </a:pPr>
                      <a:r>
                        <a:rPr lang="en" sz="700"/>
                        <a:t>MSE</a:t>
                      </a:r>
                      <a:endParaRPr sz="700"/>
                    </a:p>
                  </a:txBody>
                  <a:tcPr marT="91425" marB="91425" marR="91425" marL="91425"/>
                </a:tc>
                <a:tc>
                  <a:txBody>
                    <a:bodyPr/>
                    <a:lstStyle/>
                    <a:p>
                      <a:pPr indent="0" lvl="0" marL="0" rtl="0" algn="l">
                        <a:spcBef>
                          <a:spcPts val="0"/>
                        </a:spcBef>
                        <a:spcAft>
                          <a:spcPts val="0"/>
                        </a:spcAft>
                        <a:buNone/>
                      </a:pPr>
                      <a:r>
                        <a:rPr lang="en" sz="700"/>
                        <a:t>MSE</a:t>
                      </a:r>
                      <a:endParaRPr sz="700"/>
                    </a:p>
                  </a:txBody>
                  <a:tcPr marT="91425" marB="91425" marR="91425" marL="91425"/>
                </a:tc>
                <a:tc>
                  <a:txBody>
                    <a:bodyPr/>
                    <a:lstStyle/>
                    <a:p>
                      <a:pPr indent="0" lvl="0" marL="0" rtl="0" algn="l">
                        <a:spcBef>
                          <a:spcPts val="0"/>
                        </a:spcBef>
                        <a:spcAft>
                          <a:spcPts val="0"/>
                        </a:spcAft>
                        <a:buNone/>
                      </a:pPr>
                      <a:r>
                        <a:rPr lang="en" sz="700"/>
                        <a:t>Rain</a:t>
                      </a:r>
                      <a:endParaRPr sz="700"/>
                    </a:p>
                  </a:txBody>
                  <a:tcPr marT="91425" marB="91425" marR="91425" marL="91425"/>
                </a:tc>
                <a:tc>
                  <a:txBody>
                    <a:bodyPr/>
                    <a:lstStyle/>
                    <a:p>
                      <a:pPr indent="0" lvl="0" marL="0" rtl="0" algn="l">
                        <a:spcBef>
                          <a:spcPts val="0"/>
                        </a:spcBef>
                        <a:spcAft>
                          <a:spcPts val="0"/>
                        </a:spcAft>
                        <a:buNone/>
                      </a:pPr>
                      <a:r>
                        <a:rPr lang="en" sz="700"/>
                        <a:t>Snow</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Normal</a:t>
                      </a:r>
                      <a:endParaRPr sz="700"/>
                    </a:p>
                  </a:txBody>
                  <a:tcPr marT="91425" marB="91425" marR="91425" marL="91425"/>
                </a:tc>
                <a:tc>
                  <a:txBody>
                    <a:bodyPr/>
                    <a:lstStyle/>
                    <a:p>
                      <a:pPr indent="0" lvl="0" marL="0" rtl="0" algn="l">
                        <a:spcBef>
                          <a:spcPts val="0"/>
                        </a:spcBef>
                        <a:spcAft>
                          <a:spcPts val="0"/>
                        </a:spcAft>
                        <a:buNone/>
                      </a:pPr>
                      <a:r>
                        <a:rPr lang="en" sz="700"/>
                        <a:t>5~15min early</a:t>
                      </a:r>
                      <a:endParaRPr sz="700"/>
                    </a:p>
                  </a:txBody>
                  <a:tcPr marT="91425" marB="91425" marR="91425" marL="91425"/>
                </a:tc>
                <a:tc>
                  <a:txBody>
                    <a:bodyPr/>
                    <a:lstStyle/>
                    <a:p>
                      <a:pPr indent="0" lvl="0" marL="0" rtl="0" algn="l">
                        <a:spcBef>
                          <a:spcPts val="0"/>
                        </a:spcBef>
                        <a:spcAft>
                          <a:spcPts val="0"/>
                        </a:spcAft>
                        <a:buNone/>
                      </a:pPr>
                      <a:r>
                        <a:rPr lang="en" sz="700"/>
                        <a:t>5~15min late</a:t>
                      </a:r>
                      <a:endParaRPr sz="700"/>
                    </a:p>
                  </a:txBody>
                  <a:tcPr marT="91425" marB="91425" marR="91425" marL="91425"/>
                </a:tc>
              </a:tr>
              <a:tr h="338975">
                <a:tc>
                  <a:txBody>
                    <a:bodyPr/>
                    <a:lstStyle/>
                    <a:p>
                      <a:pPr indent="0" lvl="0" marL="0" rtl="0" algn="l">
                        <a:spcBef>
                          <a:spcPts val="0"/>
                        </a:spcBef>
                        <a:spcAft>
                          <a:spcPts val="0"/>
                        </a:spcAft>
                        <a:buNone/>
                      </a:pPr>
                      <a:r>
                        <a:rPr lang="en" sz="700"/>
                        <a:t>MSE</a:t>
                      </a:r>
                      <a:endParaRPr sz="700"/>
                    </a:p>
                  </a:txBody>
                  <a:tcPr marT="91425" marB="91425" marR="91425" marL="91425"/>
                </a:tc>
                <a:tc>
                  <a:txBody>
                    <a:bodyPr/>
                    <a:lstStyle/>
                    <a:p>
                      <a:pPr indent="0" lvl="0" marL="0" rtl="0" algn="l">
                        <a:spcBef>
                          <a:spcPts val="0"/>
                        </a:spcBef>
                        <a:spcAft>
                          <a:spcPts val="0"/>
                        </a:spcAft>
                        <a:buNone/>
                      </a:pPr>
                      <a:r>
                        <a:rPr lang="en" sz="700"/>
                        <a:t>MSW</a:t>
                      </a:r>
                      <a:endParaRPr sz="700"/>
                    </a:p>
                  </a:txBody>
                  <a:tcPr marT="91425" marB="91425" marR="91425" marL="91425"/>
                </a:tc>
                <a:tc>
                  <a:txBody>
                    <a:bodyPr/>
                    <a:lstStyle/>
                    <a:p>
                      <a:pPr indent="0" lvl="0" marL="0" rtl="0" algn="l">
                        <a:spcBef>
                          <a:spcPts val="0"/>
                        </a:spcBef>
                        <a:spcAft>
                          <a:spcPts val="0"/>
                        </a:spcAft>
                        <a:buNone/>
                      </a:pPr>
                      <a:r>
                        <a:rPr lang="en" sz="700"/>
                        <a:t>Rain</a:t>
                      </a:r>
                      <a:endParaRPr sz="700"/>
                    </a:p>
                  </a:txBody>
                  <a:tcPr marT="91425" marB="91425" marR="91425" marL="91425"/>
                </a:tc>
                <a:tc>
                  <a:txBody>
                    <a:bodyPr/>
                    <a:lstStyle/>
                    <a:p>
                      <a:pPr indent="0" lvl="0" marL="0" rtl="0" algn="l">
                        <a:spcBef>
                          <a:spcPts val="0"/>
                        </a:spcBef>
                        <a:spcAft>
                          <a:spcPts val="0"/>
                        </a:spcAft>
                        <a:buNone/>
                      </a:pPr>
                      <a:r>
                        <a:rPr lang="en" sz="700"/>
                        <a:t>Snow</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Normal</a:t>
                      </a:r>
                      <a:endParaRPr sz="700"/>
                    </a:p>
                  </a:txBody>
                  <a:tcPr marT="91425" marB="91425" marR="91425" marL="91425"/>
                </a:tc>
                <a:tc>
                  <a:txBody>
                    <a:bodyPr/>
                    <a:lstStyle/>
                    <a:p>
                      <a:pPr indent="0" lvl="0" marL="0" rtl="0" algn="l">
                        <a:spcBef>
                          <a:spcPts val="0"/>
                        </a:spcBef>
                        <a:spcAft>
                          <a:spcPts val="0"/>
                        </a:spcAft>
                        <a:buNone/>
                      </a:pPr>
                      <a:r>
                        <a:rPr lang="en" sz="700"/>
                        <a:t>5~15min early</a:t>
                      </a:r>
                      <a:endParaRPr sz="700"/>
                    </a:p>
                  </a:txBody>
                  <a:tcPr marT="91425" marB="91425" marR="91425" marL="91425"/>
                </a:tc>
                <a:tc>
                  <a:txBody>
                    <a:bodyPr/>
                    <a:lstStyle/>
                    <a:p>
                      <a:pPr indent="0" lvl="0" marL="0" rtl="0" algn="l">
                        <a:spcBef>
                          <a:spcPts val="0"/>
                        </a:spcBef>
                        <a:spcAft>
                          <a:spcPts val="0"/>
                        </a:spcAft>
                        <a:buNone/>
                      </a:pPr>
                      <a:r>
                        <a:rPr lang="en" sz="700"/>
                        <a:t>15~30min early</a:t>
                      </a:r>
                      <a:endParaRPr sz="700"/>
                    </a:p>
                  </a:txBody>
                  <a:tcPr marT="91425" marB="91425" marR="91425" marL="91425"/>
                </a:tc>
              </a:tr>
              <a:tr h="338975">
                <a:tc>
                  <a:txBody>
                    <a:bodyPr/>
                    <a:lstStyle/>
                    <a:p>
                      <a:pPr indent="0" lvl="0" marL="0" rtl="0" algn="l">
                        <a:spcBef>
                          <a:spcPts val="0"/>
                        </a:spcBef>
                        <a:spcAft>
                          <a:spcPts val="0"/>
                        </a:spcAft>
                        <a:buNone/>
                      </a:pPr>
                      <a:r>
                        <a:rPr lang="en" sz="700"/>
                        <a:t>NW</a:t>
                      </a:r>
                      <a:endParaRPr sz="700"/>
                    </a:p>
                  </a:txBody>
                  <a:tcPr marT="91425" marB="91425" marR="91425" marL="91425"/>
                </a:tc>
                <a:tc>
                  <a:txBody>
                    <a:bodyPr/>
                    <a:lstStyle/>
                    <a:p>
                      <a:pPr indent="0" lvl="0" marL="0" rtl="0" algn="l">
                        <a:spcBef>
                          <a:spcPts val="0"/>
                        </a:spcBef>
                        <a:spcAft>
                          <a:spcPts val="0"/>
                        </a:spcAft>
                        <a:buNone/>
                      </a:pPr>
                      <a:r>
                        <a:rPr lang="en" sz="700"/>
                        <a:t>NW</a:t>
                      </a:r>
                      <a:endParaRPr sz="700"/>
                    </a:p>
                  </a:txBody>
                  <a:tcPr marT="91425" marB="91425" marR="91425" marL="91425"/>
                </a:tc>
                <a:tc>
                  <a:txBody>
                    <a:bodyPr/>
                    <a:lstStyle/>
                    <a:p>
                      <a:pPr indent="0" lvl="0" marL="0" rtl="0" algn="l">
                        <a:spcBef>
                          <a:spcPts val="0"/>
                        </a:spcBef>
                        <a:spcAft>
                          <a:spcPts val="0"/>
                        </a:spcAft>
                        <a:buNone/>
                      </a:pPr>
                      <a:r>
                        <a:rPr lang="en" sz="700"/>
                        <a:t>Rain</a:t>
                      </a:r>
                      <a:endParaRPr sz="700"/>
                    </a:p>
                  </a:txBody>
                  <a:tcPr marT="91425" marB="91425" marR="91425" marL="91425"/>
                </a:tc>
                <a:tc>
                  <a:txBody>
                    <a:bodyPr/>
                    <a:lstStyle/>
                    <a:p>
                      <a:pPr indent="0" lvl="0" marL="0" rtl="0" algn="l">
                        <a:spcBef>
                          <a:spcPts val="0"/>
                        </a:spcBef>
                        <a:spcAft>
                          <a:spcPts val="0"/>
                        </a:spcAft>
                        <a:buNone/>
                      </a:pPr>
                      <a:r>
                        <a:rPr lang="en" sz="700"/>
                        <a:t>Snow</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Normal</a:t>
                      </a:r>
                      <a:endParaRPr sz="700"/>
                    </a:p>
                  </a:txBody>
                  <a:tcPr marT="91425" marB="91425" marR="91425" marL="91425"/>
                </a:tc>
                <a:tc>
                  <a:txBody>
                    <a:bodyPr/>
                    <a:lstStyle/>
                    <a:p>
                      <a:pPr indent="0" lvl="0" marL="0" rtl="0" algn="l">
                        <a:spcBef>
                          <a:spcPts val="0"/>
                        </a:spcBef>
                        <a:spcAft>
                          <a:spcPts val="0"/>
                        </a:spcAft>
                        <a:buNone/>
                      </a:pPr>
                      <a:r>
                        <a:rPr lang="en" sz="700"/>
                        <a:t>5~15min late</a:t>
                      </a:r>
                      <a:endParaRPr sz="700"/>
                    </a:p>
                  </a:txBody>
                  <a:tcPr marT="91425" marB="91425" marR="91425" marL="91425"/>
                </a:tc>
                <a:tc>
                  <a:txBody>
                    <a:bodyPr/>
                    <a:lstStyle/>
                    <a:p>
                      <a:pPr indent="0" lvl="0" marL="0" rtl="0" algn="l">
                        <a:spcBef>
                          <a:spcPts val="0"/>
                        </a:spcBef>
                        <a:spcAft>
                          <a:spcPts val="0"/>
                        </a:spcAft>
                        <a:buNone/>
                      </a:pPr>
                      <a:r>
                        <a:rPr lang="en" sz="700"/>
                        <a:t>15~30min late</a:t>
                      </a:r>
                      <a:endParaRPr sz="700"/>
                    </a:p>
                  </a:txBody>
                  <a:tcPr marT="91425" marB="91425" marR="91425" marL="91425"/>
                </a:tc>
              </a:tr>
              <a:tr h="338975">
                <a:tc>
                  <a:txBody>
                    <a:bodyPr/>
                    <a:lstStyle/>
                    <a:p>
                      <a:pPr indent="0" lvl="0" marL="0" rtl="0" algn="l">
                        <a:spcBef>
                          <a:spcPts val="0"/>
                        </a:spcBef>
                        <a:spcAft>
                          <a:spcPts val="0"/>
                        </a:spcAft>
                        <a:buNone/>
                      </a:pPr>
                      <a:r>
                        <a:rPr lang="en" sz="700"/>
                        <a:t>MSE</a:t>
                      </a:r>
                      <a:endParaRPr sz="700"/>
                    </a:p>
                  </a:txBody>
                  <a:tcPr marT="91425" marB="91425" marR="91425" marL="91425"/>
                </a:tc>
                <a:tc>
                  <a:txBody>
                    <a:bodyPr/>
                    <a:lstStyle/>
                    <a:p>
                      <a:pPr indent="0" lvl="0" marL="0" rtl="0" algn="l">
                        <a:spcBef>
                          <a:spcPts val="0"/>
                        </a:spcBef>
                        <a:spcAft>
                          <a:spcPts val="0"/>
                        </a:spcAft>
                        <a:buNone/>
                      </a:pPr>
                      <a:r>
                        <a:rPr lang="en" sz="700"/>
                        <a:t>NE</a:t>
                      </a:r>
                      <a:endParaRPr sz="700"/>
                    </a:p>
                  </a:txBody>
                  <a:tcPr marT="91425" marB="91425" marR="91425" marL="91425"/>
                </a:tc>
                <a:tc>
                  <a:txBody>
                    <a:bodyPr/>
                    <a:lstStyle/>
                    <a:p>
                      <a:pPr indent="0" lvl="0" marL="0" rtl="0" algn="l">
                        <a:spcBef>
                          <a:spcPts val="0"/>
                        </a:spcBef>
                        <a:spcAft>
                          <a:spcPts val="0"/>
                        </a:spcAft>
                        <a:buNone/>
                      </a:pPr>
                      <a:r>
                        <a:rPr lang="en" sz="700"/>
                        <a:t>Rain</a:t>
                      </a:r>
                      <a:endParaRPr sz="700"/>
                    </a:p>
                  </a:txBody>
                  <a:tcPr marT="91425" marB="91425" marR="91425" marL="91425"/>
                </a:tc>
                <a:tc>
                  <a:txBody>
                    <a:bodyPr/>
                    <a:lstStyle/>
                    <a:p>
                      <a:pPr indent="0" lvl="0" marL="0" rtl="0" algn="l">
                        <a:spcBef>
                          <a:spcPts val="0"/>
                        </a:spcBef>
                        <a:spcAft>
                          <a:spcPts val="0"/>
                        </a:spcAft>
                        <a:buNone/>
                      </a:pPr>
                      <a:r>
                        <a:rPr lang="en" sz="700"/>
                        <a:t>Snow</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Low Cost</a:t>
                      </a:r>
                      <a:endParaRPr sz="700"/>
                    </a:p>
                  </a:txBody>
                  <a:tcPr marT="91425" marB="91425" marR="91425" marL="91425"/>
                </a:tc>
                <a:tc>
                  <a:txBody>
                    <a:bodyPr/>
                    <a:lstStyle/>
                    <a:p>
                      <a:pPr indent="0" lvl="0" marL="0" rtl="0" algn="l">
                        <a:spcBef>
                          <a:spcPts val="0"/>
                        </a:spcBef>
                        <a:spcAft>
                          <a:spcPts val="0"/>
                        </a:spcAft>
                        <a:buNone/>
                      </a:pPr>
                      <a:r>
                        <a:rPr lang="en" sz="700"/>
                        <a:t>5~15min early</a:t>
                      </a:r>
                      <a:endParaRPr sz="700"/>
                    </a:p>
                  </a:txBody>
                  <a:tcPr marT="91425" marB="91425" marR="91425" marL="91425"/>
                </a:tc>
                <a:tc>
                  <a:txBody>
                    <a:bodyPr/>
                    <a:lstStyle/>
                    <a:p>
                      <a:pPr indent="0" lvl="0" marL="0" rtl="0" algn="l">
                        <a:spcBef>
                          <a:spcPts val="0"/>
                        </a:spcBef>
                        <a:spcAft>
                          <a:spcPts val="0"/>
                        </a:spcAft>
                        <a:buNone/>
                      </a:pPr>
                      <a:r>
                        <a:rPr lang="en" sz="700"/>
                        <a:t>On Time</a:t>
                      </a:r>
                      <a:endParaRPr sz="700"/>
                    </a:p>
                  </a:txBody>
                  <a:tcPr marT="91425" marB="91425" marR="91425" marL="91425"/>
                </a:tc>
              </a:tr>
              <a:tr h="338975">
                <a:tc>
                  <a:txBody>
                    <a:bodyPr/>
                    <a:lstStyle/>
                    <a:p>
                      <a:pPr indent="0" lvl="0" marL="0" rtl="0" algn="l">
                        <a:spcBef>
                          <a:spcPts val="0"/>
                        </a:spcBef>
                        <a:spcAft>
                          <a:spcPts val="0"/>
                        </a:spcAft>
                        <a:buNone/>
                      </a:pPr>
                      <a:r>
                        <a:rPr lang="en" sz="700"/>
                        <a:t>NE</a:t>
                      </a:r>
                      <a:endParaRPr sz="700"/>
                    </a:p>
                  </a:txBody>
                  <a:tcPr marT="91425" marB="91425" marR="91425" marL="91425"/>
                </a:tc>
                <a:tc>
                  <a:txBody>
                    <a:bodyPr/>
                    <a:lstStyle/>
                    <a:p>
                      <a:pPr indent="0" lvl="0" marL="0" rtl="0" algn="l">
                        <a:spcBef>
                          <a:spcPts val="0"/>
                        </a:spcBef>
                        <a:spcAft>
                          <a:spcPts val="0"/>
                        </a:spcAft>
                        <a:buNone/>
                      </a:pPr>
                      <a:r>
                        <a:rPr lang="en" sz="700"/>
                        <a:t>NE</a:t>
                      </a:r>
                      <a:endParaRPr sz="700"/>
                    </a:p>
                  </a:txBody>
                  <a:tcPr marT="91425" marB="91425" marR="91425" marL="91425"/>
                </a:tc>
                <a:tc>
                  <a:txBody>
                    <a:bodyPr/>
                    <a:lstStyle/>
                    <a:p>
                      <a:pPr indent="0" lvl="0" marL="0" rtl="0" algn="l">
                        <a:spcBef>
                          <a:spcPts val="0"/>
                        </a:spcBef>
                        <a:spcAft>
                          <a:spcPts val="0"/>
                        </a:spcAft>
                        <a:buNone/>
                      </a:pPr>
                      <a:r>
                        <a:rPr lang="en" sz="700"/>
                        <a:t>Rain</a:t>
                      </a:r>
                      <a:endParaRPr sz="700"/>
                    </a:p>
                  </a:txBody>
                  <a:tcPr marT="91425" marB="91425" marR="91425" marL="91425"/>
                </a:tc>
                <a:tc>
                  <a:txBody>
                    <a:bodyPr/>
                    <a:lstStyle/>
                    <a:p>
                      <a:pPr indent="0" lvl="0" marL="0" rtl="0" algn="l">
                        <a:spcBef>
                          <a:spcPts val="0"/>
                        </a:spcBef>
                        <a:spcAft>
                          <a:spcPts val="0"/>
                        </a:spcAft>
                        <a:buNone/>
                      </a:pPr>
                      <a:r>
                        <a:rPr lang="en" sz="700"/>
                        <a:t>Snow</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Low Cost</a:t>
                      </a:r>
                      <a:endParaRPr sz="700"/>
                    </a:p>
                  </a:txBody>
                  <a:tcPr marT="91425" marB="91425" marR="91425" marL="91425"/>
                </a:tc>
                <a:tc>
                  <a:txBody>
                    <a:bodyPr/>
                    <a:lstStyle/>
                    <a:p>
                      <a:pPr indent="0" lvl="0" marL="0" rtl="0" algn="l">
                        <a:spcBef>
                          <a:spcPts val="0"/>
                        </a:spcBef>
                        <a:spcAft>
                          <a:spcPts val="0"/>
                        </a:spcAft>
                        <a:buNone/>
                      </a:pPr>
                      <a:r>
                        <a:rPr lang="en" sz="700"/>
                        <a:t>5~15min early</a:t>
                      </a:r>
                      <a:endParaRPr sz="700"/>
                    </a:p>
                  </a:txBody>
                  <a:tcPr marT="91425" marB="91425" marR="91425" marL="91425"/>
                </a:tc>
                <a:tc>
                  <a:txBody>
                    <a:bodyPr/>
                    <a:lstStyle/>
                    <a:p>
                      <a:pPr indent="0" lvl="0" marL="0" rtl="0" algn="l">
                        <a:spcBef>
                          <a:spcPts val="0"/>
                        </a:spcBef>
                        <a:spcAft>
                          <a:spcPts val="0"/>
                        </a:spcAft>
                        <a:buNone/>
                      </a:pPr>
                      <a:r>
                        <a:rPr lang="en" sz="700"/>
                        <a:t>15~30min early</a:t>
                      </a:r>
                      <a:endParaRPr sz="700"/>
                    </a:p>
                  </a:txBody>
                  <a:tcPr marT="91425" marB="91425" marR="91425" marL="91425"/>
                </a:tc>
              </a:tr>
              <a:tr h="338975">
                <a:tc>
                  <a:txBody>
                    <a:bodyPr/>
                    <a:lstStyle/>
                    <a:p>
                      <a:pPr indent="0" lvl="0" marL="0" rtl="0" algn="l">
                        <a:spcBef>
                          <a:spcPts val="0"/>
                        </a:spcBef>
                        <a:spcAft>
                          <a:spcPts val="0"/>
                        </a:spcAft>
                        <a:buNone/>
                      </a:pPr>
                      <a:r>
                        <a:rPr lang="en" sz="700"/>
                        <a:t>SW</a:t>
                      </a:r>
                      <a:endParaRPr sz="700"/>
                    </a:p>
                  </a:txBody>
                  <a:tcPr marT="91425" marB="91425" marR="91425" marL="91425"/>
                </a:tc>
                <a:tc>
                  <a:txBody>
                    <a:bodyPr/>
                    <a:lstStyle/>
                    <a:p>
                      <a:pPr indent="0" lvl="0" marL="0" rtl="0" algn="l">
                        <a:spcBef>
                          <a:spcPts val="0"/>
                        </a:spcBef>
                        <a:spcAft>
                          <a:spcPts val="0"/>
                        </a:spcAft>
                        <a:buNone/>
                      </a:pPr>
                      <a:r>
                        <a:rPr lang="en" sz="700"/>
                        <a:t>NW</a:t>
                      </a:r>
                      <a:endParaRPr sz="700"/>
                    </a:p>
                  </a:txBody>
                  <a:tcPr marT="91425" marB="91425" marR="91425" marL="91425"/>
                </a:tc>
                <a:tc>
                  <a:txBody>
                    <a:bodyPr/>
                    <a:lstStyle/>
                    <a:p>
                      <a:pPr indent="0" lvl="0" marL="0" rtl="0" algn="l">
                        <a:spcBef>
                          <a:spcPts val="0"/>
                        </a:spcBef>
                        <a:spcAft>
                          <a:spcPts val="0"/>
                        </a:spcAft>
                        <a:buNone/>
                      </a:pPr>
                      <a:r>
                        <a:rPr lang="en" sz="700"/>
                        <a:t>Rain</a:t>
                      </a:r>
                      <a:endParaRPr sz="700"/>
                    </a:p>
                  </a:txBody>
                  <a:tcPr marT="91425" marB="91425" marR="91425" marL="91425"/>
                </a:tc>
                <a:tc>
                  <a:txBody>
                    <a:bodyPr/>
                    <a:lstStyle/>
                    <a:p>
                      <a:pPr indent="0" lvl="0" marL="0" rtl="0" algn="l">
                        <a:spcBef>
                          <a:spcPts val="0"/>
                        </a:spcBef>
                        <a:spcAft>
                          <a:spcPts val="0"/>
                        </a:spcAft>
                        <a:buNone/>
                      </a:pPr>
                      <a:r>
                        <a:rPr lang="en" sz="700"/>
                        <a:t>Snow</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Busy</a:t>
                      </a:r>
                      <a:endParaRPr sz="700"/>
                    </a:p>
                  </a:txBody>
                  <a:tcPr marT="91425" marB="91425" marR="91425" marL="91425"/>
                </a:tc>
                <a:tc>
                  <a:txBody>
                    <a:bodyPr/>
                    <a:lstStyle/>
                    <a:p>
                      <a:pPr indent="0" lvl="0" marL="0" rtl="0" algn="l">
                        <a:spcBef>
                          <a:spcPts val="0"/>
                        </a:spcBef>
                        <a:spcAft>
                          <a:spcPts val="0"/>
                        </a:spcAft>
                        <a:buNone/>
                      </a:pPr>
                      <a:r>
                        <a:rPr lang="en" sz="700"/>
                        <a:t>Normal</a:t>
                      </a:r>
                      <a:endParaRPr sz="700"/>
                    </a:p>
                  </a:txBody>
                  <a:tcPr marT="91425" marB="91425" marR="91425" marL="91425"/>
                </a:tc>
                <a:tc>
                  <a:txBody>
                    <a:bodyPr/>
                    <a:lstStyle/>
                    <a:p>
                      <a:pPr indent="0" lvl="0" marL="0" rtl="0" algn="l">
                        <a:spcBef>
                          <a:spcPts val="0"/>
                        </a:spcBef>
                        <a:spcAft>
                          <a:spcPts val="0"/>
                        </a:spcAft>
                        <a:buNone/>
                      </a:pPr>
                      <a:r>
                        <a:rPr lang="en" sz="700"/>
                        <a:t>5~15min early</a:t>
                      </a:r>
                      <a:endParaRPr sz="700"/>
                    </a:p>
                  </a:txBody>
                  <a:tcPr marT="91425" marB="91425" marR="91425" marL="91425"/>
                </a:tc>
                <a:tc>
                  <a:txBody>
                    <a:bodyPr/>
                    <a:lstStyle/>
                    <a:p>
                      <a:pPr indent="0" lvl="0" marL="0" rtl="0" algn="l">
                        <a:spcBef>
                          <a:spcPts val="0"/>
                        </a:spcBef>
                        <a:spcAft>
                          <a:spcPts val="0"/>
                        </a:spcAft>
                        <a:buNone/>
                      </a:pPr>
                      <a:r>
                        <a:rPr lang="en" sz="700"/>
                        <a:t>15~30min early</a:t>
                      </a:r>
                      <a:endParaRPr sz="700"/>
                    </a:p>
                  </a:txBody>
                  <a:tcPr marT="91425" marB="91425" marR="91425" marL="91425"/>
                </a:tc>
              </a:tr>
              <a:tr h="338975">
                <a:tc>
                  <a:txBody>
                    <a:bodyPr/>
                    <a:lstStyle/>
                    <a:p>
                      <a:pPr indent="0" lvl="0" marL="0" rtl="0" algn="l">
                        <a:spcBef>
                          <a:spcPts val="0"/>
                        </a:spcBef>
                        <a:spcAft>
                          <a:spcPts val="0"/>
                        </a:spcAft>
                        <a:buNone/>
                      </a:pPr>
                      <a:r>
                        <a:rPr lang="en" sz="700"/>
                        <a:t>SW</a:t>
                      </a:r>
                      <a:endParaRPr sz="700"/>
                    </a:p>
                  </a:txBody>
                  <a:tcPr marT="91425" marB="91425" marR="91425" marL="91425"/>
                </a:tc>
                <a:tc>
                  <a:txBody>
                    <a:bodyPr/>
                    <a:lstStyle/>
                    <a:p>
                      <a:pPr indent="0" lvl="0" marL="0" rtl="0" algn="l">
                        <a:spcBef>
                          <a:spcPts val="0"/>
                        </a:spcBef>
                        <a:spcAft>
                          <a:spcPts val="0"/>
                        </a:spcAft>
                        <a:buNone/>
                      </a:pPr>
                      <a:r>
                        <a:rPr lang="en" sz="700"/>
                        <a:t>MSE</a:t>
                      </a:r>
                      <a:endParaRPr sz="700"/>
                    </a:p>
                  </a:txBody>
                  <a:tcPr marT="91425" marB="91425" marR="91425" marL="91425"/>
                </a:tc>
                <a:tc>
                  <a:txBody>
                    <a:bodyPr/>
                    <a:lstStyle/>
                    <a:p>
                      <a:pPr indent="0" lvl="0" marL="0" rtl="0" algn="l">
                        <a:spcBef>
                          <a:spcPts val="0"/>
                        </a:spcBef>
                        <a:spcAft>
                          <a:spcPts val="0"/>
                        </a:spcAft>
                        <a:buNone/>
                      </a:pPr>
                      <a:r>
                        <a:rPr lang="en" sz="700"/>
                        <a:t>Rain</a:t>
                      </a:r>
                      <a:endParaRPr sz="700"/>
                    </a:p>
                  </a:txBody>
                  <a:tcPr marT="91425" marB="91425" marR="91425" marL="91425"/>
                </a:tc>
                <a:tc>
                  <a:txBody>
                    <a:bodyPr/>
                    <a:lstStyle/>
                    <a:p>
                      <a:pPr indent="0" lvl="0" marL="0" rtl="0" algn="l">
                        <a:spcBef>
                          <a:spcPts val="0"/>
                        </a:spcBef>
                        <a:spcAft>
                          <a:spcPts val="0"/>
                        </a:spcAft>
                        <a:buNone/>
                      </a:pPr>
                      <a:r>
                        <a:rPr lang="en" sz="700"/>
                        <a:t>Rain</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Normal</a:t>
                      </a:r>
                      <a:endParaRPr sz="700"/>
                    </a:p>
                  </a:txBody>
                  <a:tcPr marT="91425" marB="91425" marR="91425" marL="91425"/>
                </a:tc>
                <a:tc>
                  <a:txBody>
                    <a:bodyPr/>
                    <a:lstStyle/>
                    <a:p>
                      <a:pPr indent="0" lvl="0" marL="0" rtl="0" algn="l">
                        <a:spcBef>
                          <a:spcPts val="0"/>
                        </a:spcBef>
                        <a:spcAft>
                          <a:spcPts val="0"/>
                        </a:spcAft>
                        <a:buNone/>
                      </a:pPr>
                      <a:r>
                        <a:rPr lang="en" sz="700"/>
                        <a:t>On Time</a:t>
                      </a:r>
                      <a:endParaRPr sz="700"/>
                    </a:p>
                  </a:txBody>
                  <a:tcPr marT="91425" marB="91425" marR="91425" marL="91425"/>
                </a:tc>
                <a:tc>
                  <a:txBody>
                    <a:bodyPr/>
                    <a:lstStyle/>
                    <a:p>
                      <a:pPr indent="0" lvl="0" marL="0" rtl="0" algn="l">
                        <a:spcBef>
                          <a:spcPts val="0"/>
                        </a:spcBef>
                        <a:spcAft>
                          <a:spcPts val="0"/>
                        </a:spcAft>
                        <a:buNone/>
                      </a:pPr>
                      <a:r>
                        <a:rPr lang="en" sz="700"/>
                        <a:t>15~30min early</a:t>
                      </a:r>
                      <a:endParaRPr sz="700"/>
                    </a:p>
                  </a:txBody>
                  <a:tcPr marT="91425" marB="91425" marR="91425" marL="91425"/>
                </a:tc>
              </a:tr>
              <a:tr h="320875">
                <a:tc>
                  <a:txBody>
                    <a:bodyPr/>
                    <a:lstStyle/>
                    <a:p>
                      <a:pPr indent="0" lvl="0" marL="0" rtl="0" algn="l">
                        <a:spcBef>
                          <a:spcPts val="0"/>
                        </a:spcBef>
                        <a:spcAft>
                          <a:spcPts val="0"/>
                        </a:spcAft>
                        <a:buNone/>
                      </a:pPr>
                      <a:r>
                        <a:rPr lang="en" sz="700"/>
                        <a:t>MNE</a:t>
                      </a:r>
                      <a:endParaRPr sz="700"/>
                    </a:p>
                  </a:txBody>
                  <a:tcPr marT="91425" marB="91425" marR="91425" marL="91425"/>
                </a:tc>
                <a:tc>
                  <a:txBody>
                    <a:bodyPr/>
                    <a:lstStyle/>
                    <a:p>
                      <a:pPr indent="0" lvl="0" marL="0" rtl="0" algn="l">
                        <a:spcBef>
                          <a:spcPts val="0"/>
                        </a:spcBef>
                        <a:spcAft>
                          <a:spcPts val="0"/>
                        </a:spcAft>
                        <a:buNone/>
                      </a:pPr>
                      <a:r>
                        <a:rPr lang="en" sz="700"/>
                        <a:t>MSE</a:t>
                      </a:r>
                      <a:endParaRPr sz="700"/>
                    </a:p>
                  </a:txBody>
                  <a:tcPr marT="91425" marB="91425" marR="91425" marL="91425"/>
                </a:tc>
                <a:tc>
                  <a:txBody>
                    <a:bodyPr/>
                    <a:lstStyle/>
                    <a:p>
                      <a:pPr indent="0" lvl="0" marL="0" rtl="0" algn="l">
                        <a:spcBef>
                          <a:spcPts val="0"/>
                        </a:spcBef>
                        <a:spcAft>
                          <a:spcPts val="0"/>
                        </a:spcAft>
                        <a:buNone/>
                      </a:pPr>
                      <a:r>
                        <a:rPr lang="en" sz="700"/>
                        <a:t>Rain</a:t>
                      </a:r>
                      <a:endParaRPr sz="700"/>
                    </a:p>
                  </a:txBody>
                  <a:tcPr marT="91425" marB="91425" marR="91425" marL="91425"/>
                </a:tc>
                <a:tc>
                  <a:txBody>
                    <a:bodyPr/>
                    <a:lstStyle/>
                    <a:p>
                      <a:pPr indent="0" lvl="0" marL="0" rtl="0" algn="l">
                        <a:spcBef>
                          <a:spcPts val="0"/>
                        </a:spcBef>
                        <a:spcAft>
                          <a:spcPts val="0"/>
                        </a:spcAft>
                        <a:buNone/>
                      </a:pPr>
                      <a:r>
                        <a:rPr lang="en" sz="700"/>
                        <a:t>Snow</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Most Busy</a:t>
                      </a:r>
                      <a:endParaRPr sz="700"/>
                    </a:p>
                  </a:txBody>
                  <a:tcPr marT="91425" marB="91425" marR="91425" marL="91425"/>
                </a:tc>
                <a:tc>
                  <a:txBody>
                    <a:bodyPr/>
                    <a:lstStyle/>
                    <a:p>
                      <a:pPr indent="0" lvl="0" marL="0" rtl="0" algn="l">
                        <a:spcBef>
                          <a:spcPts val="0"/>
                        </a:spcBef>
                        <a:spcAft>
                          <a:spcPts val="0"/>
                        </a:spcAft>
                        <a:buNone/>
                      </a:pPr>
                      <a:r>
                        <a:rPr lang="en" sz="700"/>
                        <a:t>Normal</a:t>
                      </a:r>
                      <a:endParaRPr sz="700"/>
                    </a:p>
                  </a:txBody>
                  <a:tcPr marT="91425" marB="91425" marR="91425" marL="91425"/>
                </a:tc>
                <a:tc>
                  <a:txBody>
                    <a:bodyPr/>
                    <a:lstStyle/>
                    <a:p>
                      <a:pPr indent="0" lvl="0" marL="0" rtl="0" algn="l">
                        <a:spcBef>
                          <a:spcPts val="0"/>
                        </a:spcBef>
                        <a:spcAft>
                          <a:spcPts val="0"/>
                        </a:spcAft>
                        <a:buNone/>
                      </a:pPr>
                      <a:r>
                        <a:rPr lang="en" sz="700"/>
                        <a:t>On Time</a:t>
                      </a:r>
                      <a:endParaRPr sz="700"/>
                    </a:p>
                  </a:txBody>
                  <a:tcPr marT="91425" marB="91425" marR="91425" marL="91425"/>
                </a:tc>
                <a:tc>
                  <a:txBody>
                    <a:bodyPr/>
                    <a:lstStyle/>
                    <a:p>
                      <a:pPr indent="0" lvl="0" marL="0" rtl="0" algn="l">
                        <a:spcBef>
                          <a:spcPts val="0"/>
                        </a:spcBef>
                        <a:spcAft>
                          <a:spcPts val="0"/>
                        </a:spcAft>
                        <a:buNone/>
                      </a:pPr>
                      <a:r>
                        <a:rPr lang="en" sz="700"/>
                        <a:t>15~30min early</a:t>
                      </a:r>
                      <a:endParaRPr sz="700"/>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8"/>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Data Insights &lt;In animation TBD&gt;  </a:t>
            </a:r>
            <a:endParaRPr/>
          </a:p>
        </p:txBody>
      </p:sp>
      <p:pic>
        <p:nvPicPr>
          <p:cNvPr id="194" name="Google Shape;194;p38"/>
          <p:cNvPicPr preferRelativeResize="0"/>
          <p:nvPr/>
        </p:nvPicPr>
        <p:blipFill>
          <a:blip r:embed="rId4">
            <a:alphaModFix/>
          </a:blip>
          <a:stretch>
            <a:fillRect/>
          </a:stretch>
        </p:blipFill>
        <p:spPr>
          <a:xfrm>
            <a:off x="152400" y="1466250"/>
            <a:ext cx="3512974" cy="2441950"/>
          </a:xfrm>
          <a:prstGeom prst="rect">
            <a:avLst/>
          </a:prstGeom>
          <a:noFill/>
          <a:ln>
            <a:noFill/>
          </a:ln>
        </p:spPr>
      </p:pic>
      <p:pic>
        <p:nvPicPr>
          <p:cNvPr id="195" name="Google Shape;195;p38"/>
          <p:cNvPicPr preferRelativeResize="0"/>
          <p:nvPr/>
        </p:nvPicPr>
        <p:blipFill>
          <a:blip r:embed="rId5">
            <a:alphaModFix/>
          </a:blip>
          <a:stretch>
            <a:fillRect/>
          </a:stretch>
        </p:blipFill>
        <p:spPr>
          <a:xfrm>
            <a:off x="3817775" y="1466250"/>
            <a:ext cx="3668525" cy="2374575"/>
          </a:xfrm>
          <a:prstGeom prst="rect">
            <a:avLst/>
          </a:prstGeom>
          <a:noFill/>
          <a:ln>
            <a:noFill/>
          </a:ln>
        </p:spPr>
      </p:pic>
      <p:pic>
        <p:nvPicPr>
          <p:cNvPr id="196" name="Google Shape;196;p38"/>
          <p:cNvPicPr preferRelativeResize="0"/>
          <p:nvPr/>
        </p:nvPicPr>
        <p:blipFill>
          <a:blip r:embed="rId6">
            <a:alphaModFix/>
          </a:blip>
          <a:stretch>
            <a:fillRect/>
          </a:stretch>
        </p:blipFill>
        <p:spPr>
          <a:xfrm>
            <a:off x="892300" y="3993225"/>
            <a:ext cx="7359410" cy="930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9"/>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Decision Tree Model</a:t>
            </a:r>
            <a:endParaRPr/>
          </a:p>
        </p:txBody>
      </p:sp>
      <p:sp>
        <p:nvSpPr>
          <p:cNvPr id="202" name="Google Shape;202;p39"/>
          <p:cNvSpPr txBox="1"/>
          <p:nvPr/>
        </p:nvSpPr>
        <p:spPr>
          <a:xfrm>
            <a:off x="1177500" y="1377725"/>
            <a:ext cx="67890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Based on categorical data</a:t>
            </a:r>
            <a:endParaRPr/>
          </a:p>
          <a:p>
            <a:pPr indent="-317500" lvl="0" marL="457200" rtl="0" algn="l">
              <a:spcBef>
                <a:spcPts val="0"/>
              </a:spcBef>
              <a:spcAft>
                <a:spcPts val="0"/>
              </a:spcAft>
              <a:buSzPts val="1400"/>
              <a:buChar char="●"/>
            </a:pPr>
            <a:r>
              <a:rPr lang="en"/>
              <a:t>For each tree node, find an attribute to split, and modify the dataset</a:t>
            </a:r>
            <a:endParaRPr/>
          </a:p>
          <a:p>
            <a:pPr indent="-317500" lvl="0" marL="457200" rtl="0" algn="l">
              <a:spcBef>
                <a:spcPts val="0"/>
              </a:spcBef>
              <a:spcAft>
                <a:spcPts val="0"/>
              </a:spcAft>
              <a:buSzPts val="1400"/>
              <a:buChar char="●"/>
            </a:pPr>
            <a:r>
              <a:rPr lang="en"/>
              <a:t>The metric used to find the best split is Entropy</a:t>
            </a:r>
            <a:endParaRPr/>
          </a:p>
          <a:p>
            <a:pPr indent="-317500" lvl="0" marL="457200" rtl="0" algn="l">
              <a:spcBef>
                <a:spcPts val="0"/>
              </a:spcBef>
              <a:spcAft>
                <a:spcPts val="0"/>
              </a:spcAft>
              <a:buSzPts val="1400"/>
              <a:buChar char="●"/>
            </a:pPr>
            <a:r>
              <a:rPr lang="en"/>
              <a:t>With the max depth to be 5 and entropy threshold to be 1.0, the overall accuracy is 42.13%, details as below:</a:t>
            </a:r>
            <a:endParaRPr/>
          </a:p>
        </p:txBody>
      </p:sp>
      <p:graphicFrame>
        <p:nvGraphicFramePr>
          <p:cNvPr id="203" name="Google Shape;203;p39"/>
          <p:cNvGraphicFramePr/>
          <p:nvPr/>
        </p:nvGraphicFramePr>
        <p:xfrm>
          <a:off x="1288588" y="2942375"/>
          <a:ext cx="3000000" cy="3000000"/>
        </p:xfrm>
        <a:graphic>
          <a:graphicData uri="http://schemas.openxmlformats.org/drawingml/2006/table">
            <a:tbl>
              <a:tblPr>
                <a:noFill/>
                <a:tableStyleId>{5EE7BC7D-77D5-4A30-A8E1-0872B0A1B7FB}</a:tableStyleId>
              </a:tblPr>
              <a:tblGrid>
                <a:gridCol w="742475"/>
                <a:gridCol w="493525"/>
                <a:gridCol w="729450"/>
                <a:gridCol w="733600"/>
                <a:gridCol w="581075"/>
                <a:gridCol w="608375"/>
                <a:gridCol w="599425"/>
                <a:gridCol w="574975"/>
                <a:gridCol w="767250"/>
                <a:gridCol w="736650"/>
              </a:tblGrid>
              <a:tr h="238650">
                <a:tc>
                  <a:txBody>
                    <a:bodyPr/>
                    <a:lstStyle/>
                    <a:p>
                      <a:pPr indent="0" lvl="0" marL="0" rtl="0" algn="ctr">
                        <a:lnSpc>
                          <a:spcPct val="115000"/>
                        </a:lnSpc>
                        <a:spcBef>
                          <a:spcPts val="0"/>
                        </a:spcBef>
                        <a:spcAft>
                          <a:spcPts val="0"/>
                        </a:spcAft>
                        <a:buNone/>
                      </a:pPr>
                      <a:r>
                        <a:rPr lang="en" sz="1200"/>
                        <a:t>arr_delay</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200"/>
                        <a:t>&lt;-60</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200"/>
                        <a:t>[-59, -30]</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200"/>
                        <a:t>[-29, -10]</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200"/>
                        <a:t>[-9, -2]</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200"/>
                        <a:t>[-1, 2]</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200"/>
                        <a:t>[3, 10]</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200"/>
                        <a:t>[11, 30]</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200"/>
                        <a:t>[31, 60]</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200"/>
                        <a:t>&gt;60</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r>
              <a:tr h="238650">
                <a:tc>
                  <a:txBody>
                    <a:bodyPr/>
                    <a:lstStyle/>
                    <a:p>
                      <a:pPr indent="0" lvl="0" marL="0" rtl="0" algn="ctr">
                        <a:lnSpc>
                          <a:spcPct val="115000"/>
                        </a:lnSpc>
                        <a:spcBef>
                          <a:spcPts val="0"/>
                        </a:spcBef>
                        <a:spcAft>
                          <a:spcPts val="0"/>
                        </a:spcAft>
                        <a:buNone/>
                      </a:pPr>
                      <a:r>
                        <a:rPr lang="en" sz="1200"/>
                        <a:t>TP + FN</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000"/>
                        <a:t>665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101945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875369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1528655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1407082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545335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370960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294037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300556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38650">
                <a:tc>
                  <a:txBody>
                    <a:bodyPr/>
                    <a:lstStyle/>
                    <a:p>
                      <a:pPr indent="0" lvl="0" marL="0" rtl="0" algn="ctr">
                        <a:lnSpc>
                          <a:spcPct val="115000"/>
                        </a:lnSpc>
                        <a:spcBef>
                          <a:spcPts val="0"/>
                        </a:spcBef>
                        <a:spcAft>
                          <a:spcPts val="0"/>
                        </a:spcAft>
                        <a:buNone/>
                      </a:pPr>
                      <a:r>
                        <a:rPr lang="en" sz="1200"/>
                        <a:t>TP + FP</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000"/>
                        <a:t>9</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374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646857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2686093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1161053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30216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315278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286301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298423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60725">
                <a:tc>
                  <a:txBody>
                    <a:bodyPr/>
                    <a:lstStyle/>
                    <a:p>
                      <a:pPr indent="0" lvl="0" marL="0" rtl="0" algn="ctr">
                        <a:lnSpc>
                          <a:spcPct val="115000"/>
                        </a:lnSpc>
                        <a:spcBef>
                          <a:spcPts val="0"/>
                        </a:spcBef>
                        <a:spcAft>
                          <a:spcPts val="0"/>
                        </a:spcAft>
                        <a:buNone/>
                      </a:pPr>
                      <a:r>
                        <a:rPr lang="en" sz="1200"/>
                        <a:t>TP</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000"/>
                        <a:t>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182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233746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1020333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469821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10803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124852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166697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t>258695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38650">
                <a:tc>
                  <a:txBody>
                    <a:bodyPr/>
                    <a:lstStyle/>
                    <a:p>
                      <a:pPr indent="0" lvl="0" marL="0" rtl="0" algn="ctr">
                        <a:lnSpc>
                          <a:spcPct val="115000"/>
                        </a:lnSpc>
                        <a:spcBef>
                          <a:spcPts val="0"/>
                        </a:spcBef>
                        <a:spcAft>
                          <a:spcPts val="0"/>
                        </a:spcAft>
                        <a:buNone/>
                      </a:pPr>
                      <a:r>
                        <a:rPr lang="en" sz="1200"/>
                        <a:t>Precision</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000"/>
                        <a:t>0.556</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0.487</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0.361</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0.380</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0.405</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0.358</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0.396</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0.582</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0.867</a:t>
                      </a:r>
                      <a:endParaRPr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8650">
                <a:tc>
                  <a:txBody>
                    <a:bodyPr/>
                    <a:lstStyle/>
                    <a:p>
                      <a:pPr indent="0" lvl="0" marL="0" rtl="0" algn="ctr">
                        <a:lnSpc>
                          <a:spcPct val="115000"/>
                        </a:lnSpc>
                        <a:spcBef>
                          <a:spcPts val="0"/>
                        </a:spcBef>
                        <a:spcAft>
                          <a:spcPts val="0"/>
                        </a:spcAft>
                        <a:buNone/>
                      </a:pPr>
                      <a:r>
                        <a:rPr lang="en" sz="1200"/>
                        <a:t>recall</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000"/>
                        <a:t>0.008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0.002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0.267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0.667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0.334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0.020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0.337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0.567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0.861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8650">
                <a:tc>
                  <a:txBody>
                    <a:bodyPr/>
                    <a:lstStyle/>
                    <a:p>
                      <a:pPr indent="0" lvl="0" marL="0" rtl="0" algn="ctr">
                        <a:lnSpc>
                          <a:spcPct val="115000"/>
                        </a:lnSpc>
                        <a:spcBef>
                          <a:spcPts val="0"/>
                        </a:spcBef>
                        <a:spcAft>
                          <a:spcPts val="0"/>
                        </a:spcAft>
                        <a:buNone/>
                      </a:pPr>
                      <a:r>
                        <a:rPr lang="en" sz="1200"/>
                        <a:t>F1 score</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000"/>
                        <a:t>0.015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0.004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0.307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0.484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0.366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0.038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0.364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0.574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0.864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0"/>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Technical Approach</a:t>
            </a:r>
            <a:endParaRPr/>
          </a:p>
        </p:txBody>
      </p:sp>
      <p:sp>
        <p:nvSpPr>
          <p:cNvPr id="209" name="Google Shape;209;p40"/>
          <p:cNvSpPr txBox="1"/>
          <p:nvPr/>
        </p:nvSpPr>
        <p:spPr>
          <a:xfrm>
            <a:off x="457200" y="1264500"/>
            <a:ext cx="4426200" cy="3694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buildTree using MapReduce</a:t>
            </a:r>
            <a:endParaRPr sz="1200"/>
          </a:p>
          <a:p>
            <a:pPr indent="-304800" lvl="1" marL="914400" rtl="0" algn="l">
              <a:spcBef>
                <a:spcPts val="0"/>
              </a:spcBef>
              <a:spcAft>
                <a:spcPts val="0"/>
              </a:spcAft>
              <a:buSzPts val="1200"/>
              <a:buChar char="○"/>
            </a:pPr>
            <a:r>
              <a:rPr lang="en" sz="1200"/>
              <a:t>Implement a Breadth First Search to build the Decision Tree.</a:t>
            </a:r>
            <a:endParaRPr sz="1200"/>
          </a:p>
          <a:p>
            <a:pPr indent="-304800" lvl="1" marL="914400" rtl="0" algn="l">
              <a:spcBef>
                <a:spcPts val="0"/>
              </a:spcBef>
              <a:spcAft>
                <a:spcPts val="0"/>
              </a:spcAft>
              <a:buSzPts val="1200"/>
              <a:buChar char="○"/>
            </a:pPr>
            <a:r>
              <a:rPr lang="en" sz="1200"/>
              <a:t>Leverage MapReduce to compute the Entropy and Information Gain, so as to find the best split.</a:t>
            </a:r>
            <a:endParaRPr sz="1200"/>
          </a:p>
          <a:p>
            <a:pPr indent="-304800" lvl="0" marL="457200" rtl="0" algn="l">
              <a:spcBef>
                <a:spcPts val="0"/>
              </a:spcBef>
              <a:spcAft>
                <a:spcPts val="0"/>
              </a:spcAft>
              <a:buSzPts val="1200"/>
              <a:buChar char="●"/>
            </a:pPr>
            <a:r>
              <a:rPr lang="en" sz="1200"/>
              <a:t>buildTree in Memory</a:t>
            </a:r>
            <a:endParaRPr sz="1200"/>
          </a:p>
          <a:p>
            <a:pPr indent="-304800" lvl="1" marL="914400" rtl="0" algn="l">
              <a:spcBef>
                <a:spcPts val="0"/>
              </a:spcBef>
              <a:spcAft>
                <a:spcPts val="0"/>
              </a:spcAft>
              <a:buSzPts val="1200"/>
              <a:buChar char="○"/>
            </a:pPr>
            <a:r>
              <a:rPr lang="en" sz="1200"/>
              <a:t>Implement a Depth First Search to construct the Decision Tree in memory when the data size is small enough after several splits.</a:t>
            </a:r>
            <a:endParaRPr sz="1200"/>
          </a:p>
          <a:p>
            <a:pPr indent="-304800" lvl="0" marL="457200" rtl="0" algn="l">
              <a:spcBef>
                <a:spcPts val="0"/>
              </a:spcBef>
              <a:spcAft>
                <a:spcPts val="0"/>
              </a:spcAft>
              <a:buSzPts val="1200"/>
              <a:buChar char="●"/>
            </a:pPr>
            <a:r>
              <a:rPr lang="en" sz="1200"/>
              <a:t>Training - When to stop?</a:t>
            </a:r>
            <a:endParaRPr sz="1200"/>
          </a:p>
          <a:p>
            <a:pPr indent="-304800" lvl="1" marL="914400" rtl="0" algn="l">
              <a:spcBef>
                <a:spcPts val="0"/>
              </a:spcBef>
              <a:spcAft>
                <a:spcPts val="0"/>
              </a:spcAft>
              <a:buSzPts val="1200"/>
              <a:buChar char="○"/>
            </a:pPr>
            <a:r>
              <a:rPr lang="en" sz="1200"/>
              <a:t>Number of data points is small enough</a:t>
            </a:r>
            <a:endParaRPr sz="1200"/>
          </a:p>
          <a:p>
            <a:pPr indent="-304800" lvl="1" marL="914400" rtl="0" algn="l">
              <a:spcBef>
                <a:spcPts val="0"/>
              </a:spcBef>
              <a:spcAft>
                <a:spcPts val="0"/>
              </a:spcAft>
              <a:buSzPts val="1200"/>
              <a:buChar char="○"/>
            </a:pPr>
            <a:r>
              <a:rPr lang="en" sz="1200"/>
              <a:t>Entropy is small enough</a:t>
            </a:r>
            <a:endParaRPr sz="1200"/>
          </a:p>
          <a:p>
            <a:pPr indent="-304800" lvl="1" marL="914400" rtl="0" algn="l">
              <a:spcBef>
                <a:spcPts val="0"/>
              </a:spcBef>
              <a:spcAft>
                <a:spcPts val="0"/>
              </a:spcAft>
              <a:buSzPts val="1200"/>
              <a:buChar char="○"/>
            </a:pPr>
            <a:r>
              <a:rPr lang="en" sz="1200"/>
              <a:t>Reach the max level of the tree</a:t>
            </a:r>
            <a:endParaRPr sz="1200"/>
          </a:p>
          <a:p>
            <a:pPr indent="-304800" lvl="1" marL="914400" rtl="0" algn="l">
              <a:spcBef>
                <a:spcPts val="0"/>
              </a:spcBef>
              <a:spcAft>
                <a:spcPts val="0"/>
              </a:spcAft>
              <a:buSzPts val="1200"/>
              <a:buChar char="○"/>
            </a:pPr>
            <a:r>
              <a:rPr lang="en" sz="1200"/>
              <a:t>The training process takes about 30 min to complete, our model training process about 26 </a:t>
            </a:r>
            <a:r>
              <a:rPr lang="en" sz="1200"/>
              <a:t>thousands</a:t>
            </a:r>
            <a:r>
              <a:rPr lang="en" sz="1200"/>
              <a:t> of records per second.</a:t>
            </a:r>
            <a:endParaRPr sz="1200"/>
          </a:p>
          <a:p>
            <a:pPr indent="-304800" lvl="0" marL="457200" rtl="0" algn="l">
              <a:spcBef>
                <a:spcPts val="0"/>
              </a:spcBef>
              <a:spcAft>
                <a:spcPts val="0"/>
              </a:spcAft>
              <a:buSzPts val="1200"/>
              <a:buChar char="●"/>
            </a:pPr>
            <a:r>
              <a:rPr lang="en" sz="1200"/>
              <a:t>Prediction?</a:t>
            </a:r>
            <a:endParaRPr sz="1200"/>
          </a:p>
          <a:p>
            <a:pPr indent="-304800" lvl="1" marL="914400" rtl="0" algn="l">
              <a:spcBef>
                <a:spcPts val="0"/>
              </a:spcBef>
              <a:spcAft>
                <a:spcPts val="0"/>
              </a:spcAft>
              <a:buSzPts val="1200"/>
              <a:buChar char="○"/>
            </a:pPr>
            <a:r>
              <a:rPr lang="en" sz="1200"/>
              <a:t>Take the mode of the dataset w.r.t the corresponding leaf node as the </a:t>
            </a:r>
            <a:r>
              <a:rPr lang="en" sz="1200"/>
              <a:t>prediction</a:t>
            </a:r>
            <a:r>
              <a:rPr lang="en" sz="1200"/>
              <a:t>.</a:t>
            </a:r>
            <a:endParaRPr sz="1200"/>
          </a:p>
        </p:txBody>
      </p:sp>
      <p:pic>
        <p:nvPicPr>
          <p:cNvPr id="210" name="Google Shape;210;p40"/>
          <p:cNvPicPr preferRelativeResize="0"/>
          <p:nvPr/>
        </p:nvPicPr>
        <p:blipFill>
          <a:blip r:embed="rId3">
            <a:alphaModFix/>
          </a:blip>
          <a:stretch>
            <a:fillRect/>
          </a:stretch>
        </p:blipFill>
        <p:spPr>
          <a:xfrm>
            <a:off x="7247575" y="1131600"/>
            <a:ext cx="1842473" cy="3524849"/>
          </a:xfrm>
          <a:prstGeom prst="rect">
            <a:avLst/>
          </a:prstGeom>
          <a:noFill/>
          <a:ln>
            <a:noFill/>
          </a:ln>
        </p:spPr>
      </p:pic>
      <p:pic>
        <p:nvPicPr>
          <p:cNvPr id="211" name="Google Shape;211;p40"/>
          <p:cNvPicPr preferRelativeResize="0"/>
          <p:nvPr/>
        </p:nvPicPr>
        <p:blipFill>
          <a:blip r:embed="rId4">
            <a:alphaModFix/>
          </a:blip>
          <a:stretch>
            <a:fillRect/>
          </a:stretch>
        </p:blipFill>
        <p:spPr>
          <a:xfrm>
            <a:off x="5074050" y="1264500"/>
            <a:ext cx="2059375" cy="34648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1"/>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ANN model </a:t>
            </a:r>
            <a:endParaRPr/>
          </a:p>
        </p:txBody>
      </p:sp>
      <p:sp>
        <p:nvSpPr>
          <p:cNvPr id="217" name="Google Shape;217;p41"/>
          <p:cNvSpPr txBox="1"/>
          <p:nvPr/>
        </p:nvSpPr>
        <p:spPr>
          <a:xfrm>
            <a:off x="244925" y="1232000"/>
            <a:ext cx="7518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Build an ANN with 4 hidden layers and one output layer</a:t>
            </a:r>
            <a:endParaRPr/>
          </a:p>
        </p:txBody>
      </p:sp>
      <p:pic>
        <p:nvPicPr>
          <p:cNvPr id="218" name="Google Shape;218;p41"/>
          <p:cNvPicPr preferRelativeResize="0"/>
          <p:nvPr/>
        </p:nvPicPr>
        <p:blipFill>
          <a:blip r:embed="rId3">
            <a:alphaModFix/>
          </a:blip>
          <a:stretch>
            <a:fillRect/>
          </a:stretch>
        </p:blipFill>
        <p:spPr>
          <a:xfrm>
            <a:off x="5498225" y="1901725"/>
            <a:ext cx="3353531" cy="2979576"/>
          </a:xfrm>
          <a:prstGeom prst="rect">
            <a:avLst/>
          </a:prstGeom>
          <a:noFill/>
          <a:ln>
            <a:noFill/>
          </a:ln>
        </p:spPr>
      </p:pic>
      <p:sp>
        <p:nvSpPr>
          <p:cNvPr id="219" name="Google Shape;219;p41"/>
          <p:cNvSpPr txBox="1"/>
          <p:nvPr/>
        </p:nvSpPr>
        <p:spPr>
          <a:xfrm>
            <a:off x="244925" y="1556000"/>
            <a:ext cx="7518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Optimizer- ADAM, Loss Function- Categorical Cross Entropy</a:t>
            </a:r>
            <a:endParaRPr/>
          </a:p>
        </p:txBody>
      </p:sp>
      <p:sp>
        <p:nvSpPr>
          <p:cNvPr id="220" name="Google Shape;220;p41"/>
          <p:cNvSpPr txBox="1"/>
          <p:nvPr/>
        </p:nvSpPr>
        <p:spPr>
          <a:xfrm>
            <a:off x="244925" y="1829575"/>
            <a:ext cx="7518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Activation- Softmax</a:t>
            </a:r>
            <a:endParaRPr/>
          </a:p>
        </p:txBody>
      </p:sp>
      <p:pic>
        <p:nvPicPr>
          <p:cNvPr id="221" name="Google Shape;221;p41"/>
          <p:cNvPicPr preferRelativeResize="0"/>
          <p:nvPr/>
        </p:nvPicPr>
        <p:blipFill>
          <a:blip r:embed="rId4">
            <a:alphaModFix/>
          </a:blip>
          <a:stretch>
            <a:fillRect/>
          </a:stretch>
        </p:blipFill>
        <p:spPr>
          <a:xfrm>
            <a:off x="457200" y="2915575"/>
            <a:ext cx="4537224" cy="2132999"/>
          </a:xfrm>
          <a:prstGeom prst="rect">
            <a:avLst/>
          </a:prstGeom>
          <a:noFill/>
          <a:ln>
            <a:noFill/>
          </a:ln>
        </p:spPr>
      </p:pic>
      <p:sp>
        <p:nvSpPr>
          <p:cNvPr id="222" name="Google Shape;222;p41"/>
          <p:cNvSpPr txBox="1"/>
          <p:nvPr/>
        </p:nvSpPr>
        <p:spPr>
          <a:xfrm>
            <a:off x="1458875" y="2515375"/>
            <a:ext cx="26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Network Architecture</a:t>
            </a:r>
            <a:endParaRPr/>
          </a:p>
        </p:txBody>
      </p:sp>
      <p:sp>
        <p:nvSpPr>
          <p:cNvPr id="223" name="Google Shape;223;p41"/>
          <p:cNvSpPr txBox="1"/>
          <p:nvPr/>
        </p:nvSpPr>
        <p:spPr>
          <a:xfrm>
            <a:off x="5827838" y="1407688"/>
            <a:ext cx="269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Results</a:t>
            </a:r>
            <a:endParaRPr/>
          </a:p>
        </p:txBody>
      </p:sp>
      <p:sp>
        <p:nvSpPr>
          <p:cNvPr id="224" name="Google Shape;224;p41"/>
          <p:cNvSpPr txBox="1"/>
          <p:nvPr/>
        </p:nvSpPr>
        <p:spPr>
          <a:xfrm>
            <a:off x="244925" y="2161638"/>
            <a:ext cx="7518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Hyperparameters</a:t>
            </a:r>
            <a:r>
              <a:rPr lang="en"/>
              <a:t>- Learning Rate, Dropout tweaking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2"/>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Experiments</a:t>
            </a:r>
            <a:endParaRPr/>
          </a:p>
        </p:txBody>
      </p:sp>
      <p:sp>
        <p:nvSpPr>
          <p:cNvPr id="230" name="Google Shape;230;p42"/>
          <p:cNvSpPr txBox="1"/>
          <p:nvPr/>
        </p:nvSpPr>
        <p:spPr>
          <a:xfrm>
            <a:off x="607000" y="1512175"/>
            <a:ext cx="79869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a:t>Tried the following: </a:t>
            </a:r>
            <a:endParaRPr b="1"/>
          </a:p>
          <a:p>
            <a:pPr indent="-317500" lvl="0" marL="457200" rtl="0" algn="l">
              <a:spcBef>
                <a:spcPts val="0"/>
              </a:spcBef>
              <a:spcAft>
                <a:spcPts val="0"/>
              </a:spcAft>
              <a:buSzPts val="1400"/>
              <a:buChar char="-"/>
            </a:pPr>
            <a:r>
              <a:rPr lang="en"/>
              <a:t>Regression models (Linear, Boosted Linear, Decision Tree Regressor)</a:t>
            </a:r>
            <a:endParaRPr/>
          </a:p>
          <a:p>
            <a:pPr indent="-317500" lvl="0" marL="457200" rtl="0" algn="l">
              <a:spcBef>
                <a:spcPts val="0"/>
              </a:spcBef>
              <a:spcAft>
                <a:spcPts val="0"/>
              </a:spcAft>
              <a:buSzPts val="1400"/>
              <a:buChar char="-"/>
            </a:pPr>
            <a:r>
              <a:rPr lang="en"/>
              <a:t>Tried different features and data cleaning techniques</a:t>
            </a:r>
            <a:endParaRPr/>
          </a:p>
          <a:p>
            <a:pPr indent="-317500" lvl="0" marL="457200" rtl="0" algn="l">
              <a:spcBef>
                <a:spcPts val="0"/>
              </a:spcBef>
              <a:spcAft>
                <a:spcPts val="0"/>
              </a:spcAft>
              <a:buSzPts val="1400"/>
              <a:buChar char="-"/>
            </a:pPr>
            <a:r>
              <a:rPr lang="en"/>
              <a:t>Different architectures of ANN</a:t>
            </a:r>
            <a:endParaRPr/>
          </a:p>
        </p:txBody>
      </p:sp>
      <p:graphicFrame>
        <p:nvGraphicFramePr>
          <p:cNvPr id="231" name="Google Shape;231;p42"/>
          <p:cNvGraphicFramePr/>
          <p:nvPr/>
        </p:nvGraphicFramePr>
        <p:xfrm>
          <a:off x="814050" y="2757200"/>
          <a:ext cx="3000000" cy="3000000"/>
        </p:xfrm>
        <a:graphic>
          <a:graphicData uri="http://schemas.openxmlformats.org/drawingml/2006/table">
            <a:tbl>
              <a:tblPr>
                <a:noFill/>
                <a:tableStyleId>{64799AC4-D4E9-4E9C-A80E-FB8A4AFDAF32}</a:tableStyleId>
              </a:tblPr>
              <a:tblGrid>
                <a:gridCol w="1447800"/>
                <a:gridCol w="1447800"/>
                <a:gridCol w="1447800"/>
                <a:gridCol w="1447800"/>
                <a:gridCol w="1447800"/>
              </a:tblGrid>
              <a:tr h="381000">
                <a:tc>
                  <a:txBody>
                    <a:bodyPr/>
                    <a:lstStyle/>
                    <a:p>
                      <a:pPr indent="0" lvl="0" marL="0" rtl="0" algn="ctr">
                        <a:spcBef>
                          <a:spcPts val="0"/>
                        </a:spcBef>
                        <a:spcAft>
                          <a:spcPts val="0"/>
                        </a:spcAft>
                        <a:buNone/>
                      </a:pPr>
                      <a:r>
                        <a:rPr b="1" lang="en"/>
                        <a:t>Model</a:t>
                      </a:r>
                      <a:endParaRPr b="1"/>
                    </a:p>
                  </a:txBody>
                  <a:tcPr marT="91425" marB="91425" marR="91425" marL="91425"/>
                </a:tc>
                <a:tc>
                  <a:txBody>
                    <a:bodyPr/>
                    <a:lstStyle/>
                    <a:p>
                      <a:pPr indent="0" lvl="0" marL="0" rtl="0" algn="l">
                        <a:lnSpc>
                          <a:spcPct val="115000"/>
                        </a:lnSpc>
                        <a:spcBef>
                          <a:spcPts val="0"/>
                        </a:spcBef>
                        <a:spcAft>
                          <a:spcPts val="0"/>
                        </a:spcAft>
                        <a:buNone/>
                      </a:pPr>
                      <a:r>
                        <a:rPr b="1" lang="en"/>
                        <a:t>MAE</a:t>
                      </a:r>
                      <a:endParaRPr b="1"/>
                    </a:p>
                  </a:txBody>
                  <a:tcPr marT="91425" marB="91425" marR="91425" marL="91425">
                    <a:solidFill>
                      <a:srgbClr val="B6D7A8"/>
                    </a:solidFill>
                  </a:tcPr>
                </a:tc>
                <a:tc>
                  <a:txBody>
                    <a:bodyPr/>
                    <a:lstStyle/>
                    <a:p>
                      <a:pPr indent="0" lvl="0" marL="0" rtl="0" algn="ctr">
                        <a:spcBef>
                          <a:spcPts val="0"/>
                        </a:spcBef>
                        <a:spcAft>
                          <a:spcPts val="0"/>
                        </a:spcAft>
                        <a:buNone/>
                      </a:pPr>
                      <a:r>
                        <a:rPr b="1" lang="en"/>
                        <a:t>MSE</a:t>
                      </a:r>
                      <a:endParaRPr b="1"/>
                    </a:p>
                  </a:txBody>
                  <a:tcPr marT="91425" marB="91425" marR="91425" marL="91425">
                    <a:solidFill>
                      <a:srgbClr val="B6D7A8"/>
                    </a:solidFill>
                  </a:tcPr>
                </a:tc>
                <a:tc>
                  <a:txBody>
                    <a:bodyPr/>
                    <a:lstStyle/>
                    <a:p>
                      <a:pPr indent="0" lvl="0" marL="0" rtl="0" algn="ctr">
                        <a:spcBef>
                          <a:spcPts val="0"/>
                        </a:spcBef>
                        <a:spcAft>
                          <a:spcPts val="0"/>
                        </a:spcAft>
                        <a:buNone/>
                      </a:pPr>
                      <a:r>
                        <a:rPr b="1" lang="en"/>
                        <a:t>MAE</a:t>
                      </a:r>
                      <a:endParaRPr b="1"/>
                    </a:p>
                  </a:txBody>
                  <a:tcPr marT="91425" marB="91425" marR="91425" marL="91425">
                    <a:solidFill>
                      <a:srgbClr val="9FC5E8"/>
                    </a:solidFill>
                  </a:tcPr>
                </a:tc>
                <a:tc>
                  <a:txBody>
                    <a:bodyPr/>
                    <a:lstStyle/>
                    <a:p>
                      <a:pPr indent="0" lvl="0" marL="0" rtl="0" algn="ctr">
                        <a:spcBef>
                          <a:spcPts val="0"/>
                        </a:spcBef>
                        <a:spcAft>
                          <a:spcPts val="0"/>
                        </a:spcAft>
                        <a:buNone/>
                      </a:pPr>
                      <a:r>
                        <a:rPr b="1" lang="en"/>
                        <a:t>MSE</a:t>
                      </a:r>
                      <a:endParaRPr b="1"/>
                    </a:p>
                  </a:txBody>
                  <a:tcPr marT="91425" marB="91425" marR="91425" marL="91425">
                    <a:solidFill>
                      <a:srgbClr val="9FC5E8"/>
                    </a:solidFill>
                  </a:tcPr>
                </a:tc>
              </a:tr>
              <a:tr h="381000">
                <a:tc>
                  <a:txBody>
                    <a:bodyPr/>
                    <a:lstStyle/>
                    <a:p>
                      <a:pPr indent="0" lvl="0" marL="0" rtl="0" algn="ctr">
                        <a:spcBef>
                          <a:spcPts val="0"/>
                        </a:spcBef>
                        <a:spcAft>
                          <a:spcPts val="0"/>
                        </a:spcAft>
                        <a:buNone/>
                      </a:pPr>
                      <a:r>
                        <a:rPr lang="en"/>
                        <a:t>AdaBoost</a:t>
                      </a:r>
                      <a:endParaRPr/>
                    </a:p>
                  </a:txBody>
                  <a:tcPr marT="91425" marB="91425" marR="91425" marL="91425"/>
                </a:tc>
                <a:tc>
                  <a:txBody>
                    <a:bodyPr/>
                    <a:lstStyle/>
                    <a:p>
                      <a:pPr indent="0" lvl="0" marL="0" rtl="0" algn="ctr">
                        <a:spcBef>
                          <a:spcPts val="0"/>
                        </a:spcBef>
                        <a:spcAft>
                          <a:spcPts val="0"/>
                        </a:spcAft>
                        <a:buNone/>
                      </a:pPr>
                      <a:r>
                        <a:rPr lang="en"/>
                        <a:t>27.40</a:t>
                      </a:r>
                      <a:endParaRPr/>
                    </a:p>
                  </a:txBody>
                  <a:tcPr marT="91425" marB="91425" marR="91425" marL="91425"/>
                </a:tc>
                <a:tc>
                  <a:txBody>
                    <a:bodyPr/>
                    <a:lstStyle/>
                    <a:p>
                      <a:pPr indent="0" lvl="0" marL="0" rtl="0" algn="ctr">
                        <a:spcBef>
                          <a:spcPts val="0"/>
                        </a:spcBef>
                        <a:spcAft>
                          <a:spcPts val="0"/>
                        </a:spcAft>
                        <a:buNone/>
                      </a:pPr>
                      <a:r>
                        <a:rPr lang="en"/>
                        <a:t>2146.87</a:t>
                      </a:r>
                      <a:endParaRPr/>
                    </a:p>
                  </a:txBody>
                  <a:tcPr marT="91425" marB="91425" marR="91425" marL="91425"/>
                </a:tc>
                <a:tc>
                  <a:txBody>
                    <a:bodyPr/>
                    <a:lstStyle/>
                    <a:p>
                      <a:pPr indent="0" lvl="0" marL="0" rtl="0" algn="ctr">
                        <a:spcBef>
                          <a:spcPts val="0"/>
                        </a:spcBef>
                        <a:spcAft>
                          <a:spcPts val="0"/>
                        </a:spcAft>
                        <a:buNone/>
                      </a:pPr>
                      <a:r>
                        <a:rPr lang="en"/>
                        <a:t>11.009</a:t>
                      </a:r>
                      <a:endParaRPr/>
                    </a:p>
                  </a:txBody>
                  <a:tcPr marT="91425" marB="91425" marR="91425" marL="91425"/>
                </a:tc>
                <a:tc>
                  <a:txBody>
                    <a:bodyPr/>
                    <a:lstStyle/>
                    <a:p>
                      <a:pPr indent="0" lvl="0" marL="0" rtl="0" algn="ctr">
                        <a:spcBef>
                          <a:spcPts val="0"/>
                        </a:spcBef>
                        <a:spcAft>
                          <a:spcPts val="0"/>
                        </a:spcAft>
                        <a:buNone/>
                      </a:pPr>
                      <a:r>
                        <a:rPr lang="en"/>
                        <a:t>242.58</a:t>
                      </a:r>
                      <a:endParaRPr/>
                    </a:p>
                  </a:txBody>
                  <a:tcPr marT="91425" marB="91425" marR="91425" marL="91425"/>
                </a:tc>
              </a:tr>
              <a:tr h="381000">
                <a:tc>
                  <a:txBody>
                    <a:bodyPr/>
                    <a:lstStyle/>
                    <a:p>
                      <a:pPr indent="0" lvl="0" marL="0" rtl="0" algn="ctr">
                        <a:spcBef>
                          <a:spcPts val="0"/>
                        </a:spcBef>
                        <a:spcAft>
                          <a:spcPts val="0"/>
                        </a:spcAft>
                        <a:buNone/>
                      </a:pPr>
                      <a:r>
                        <a:rPr lang="en"/>
                        <a:t>Linear Regression</a:t>
                      </a:r>
                      <a:endParaRPr/>
                    </a:p>
                  </a:txBody>
                  <a:tcPr marT="91425" marB="91425" marR="91425" marL="91425"/>
                </a:tc>
                <a:tc>
                  <a:txBody>
                    <a:bodyPr/>
                    <a:lstStyle/>
                    <a:p>
                      <a:pPr indent="0" lvl="0" marL="0" rtl="0" algn="ctr">
                        <a:spcBef>
                          <a:spcPts val="0"/>
                        </a:spcBef>
                        <a:spcAft>
                          <a:spcPts val="0"/>
                        </a:spcAft>
                        <a:buNone/>
                      </a:pPr>
                      <a:r>
                        <a:rPr lang="en"/>
                        <a:t>6.41</a:t>
                      </a:r>
                      <a:endParaRPr/>
                    </a:p>
                  </a:txBody>
                  <a:tcPr marT="91425" marB="91425" marR="91425" marL="91425"/>
                </a:tc>
                <a:tc>
                  <a:txBody>
                    <a:bodyPr/>
                    <a:lstStyle/>
                    <a:p>
                      <a:pPr indent="0" lvl="0" marL="0" rtl="0" algn="ctr">
                        <a:spcBef>
                          <a:spcPts val="0"/>
                        </a:spcBef>
                        <a:spcAft>
                          <a:spcPts val="0"/>
                        </a:spcAft>
                        <a:buNone/>
                      </a:pPr>
                      <a:r>
                        <a:rPr lang="en"/>
                        <a:t>88.729</a:t>
                      </a:r>
                      <a:endParaRPr/>
                    </a:p>
                  </a:txBody>
                  <a:tcPr marT="91425" marB="91425" marR="91425" marL="91425"/>
                </a:tc>
                <a:tc>
                  <a:txBody>
                    <a:bodyPr/>
                    <a:lstStyle/>
                    <a:p>
                      <a:pPr indent="0" lvl="0" marL="0" rtl="0" algn="ctr">
                        <a:spcBef>
                          <a:spcPts val="0"/>
                        </a:spcBef>
                        <a:spcAft>
                          <a:spcPts val="0"/>
                        </a:spcAft>
                        <a:buNone/>
                      </a:pPr>
                      <a:r>
                        <a:rPr lang="en"/>
                        <a:t>6.17</a:t>
                      </a:r>
                      <a:endParaRPr/>
                    </a:p>
                  </a:txBody>
                  <a:tcPr marT="91425" marB="91425" marR="91425" marL="91425"/>
                </a:tc>
                <a:tc>
                  <a:txBody>
                    <a:bodyPr/>
                    <a:lstStyle/>
                    <a:p>
                      <a:pPr indent="0" lvl="0" marL="0" rtl="0" algn="ctr">
                        <a:spcBef>
                          <a:spcPts val="0"/>
                        </a:spcBef>
                        <a:spcAft>
                          <a:spcPts val="0"/>
                        </a:spcAft>
                        <a:buNone/>
                      </a:pPr>
                      <a:r>
                        <a:rPr lang="en"/>
                        <a:t>71.53</a:t>
                      </a:r>
                      <a:endParaRPr/>
                    </a:p>
                  </a:txBody>
                  <a:tcPr marT="91425" marB="91425" marR="91425" marL="91425"/>
                </a:tc>
              </a:tr>
              <a:tr h="381000">
                <a:tc>
                  <a:txBody>
                    <a:bodyPr/>
                    <a:lstStyle/>
                    <a:p>
                      <a:pPr indent="0" lvl="0" marL="0" rtl="0" algn="ctr">
                        <a:spcBef>
                          <a:spcPts val="0"/>
                        </a:spcBef>
                        <a:spcAft>
                          <a:spcPts val="0"/>
                        </a:spcAft>
                        <a:buNone/>
                      </a:pPr>
                      <a:r>
                        <a:rPr lang="en"/>
                        <a:t>Decision Tree Regressor</a:t>
                      </a:r>
                      <a:endParaRPr/>
                    </a:p>
                  </a:txBody>
                  <a:tcPr marT="91425" marB="91425" marR="91425" marL="91425"/>
                </a:tc>
                <a:tc>
                  <a:txBody>
                    <a:bodyPr/>
                    <a:lstStyle/>
                    <a:p>
                      <a:pPr indent="0" lvl="0" marL="0" rtl="0" algn="ctr">
                        <a:spcBef>
                          <a:spcPts val="0"/>
                        </a:spcBef>
                        <a:spcAft>
                          <a:spcPts val="0"/>
                        </a:spcAft>
                        <a:buNone/>
                      </a:pPr>
                      <a:r>
                        <a:rPr lang="en"/>
                        <a:t>5.006</a:t>
                      </a:r>
                      <a:endParaRPr/>
                    </a:p>
                  </a:txBody>
                  <a:tcPr marT="91425" marB="91425" marR="91425" marL="91425"/>
                </a:tc>
                <a:tc>
                  <a:txBody>
                    <a:bodyPr/>
                    <a:lstStyle/>
                    <a:p>
                      <a:pPr indent="0" lvl="0" marL="0" rtl="0" algn="ctr">
                        <a:spcBef>
                          <a:spcPts val="0"/>
                        </a:spcBef>
                        <a:spcAft>
                          <a:spcPts val="0"/>
                        </a:spcAft>
                        <a:buNone/>
                      </a:pPr>
                      <a:r>
                        <a:rPr lang="en"/>
                        <a:t>83.16</a:t>
                      </a:r>
                      <a:endParaRPr/>
                    </a:p>
                  </a:txBody>
                  <a:tcPr marT="91425" marB="91425" marR="91425" marL="91425"/>
                </a:tc>
                <a:tc>
                  <a:txBody>
                    <a:bodyPr/>
                    <a:lstStyle/>
                    <a:p>
                      <a:pPr indent="0" lvl="0" marL="0" rtl="0" algn="ctr">
                        <a:spcBef>
                          <a:spcPts val="0"/>
                        </a:spcBef>
                        <a:spcAft>
                          <a:spcPts val="0"/>
                        </a:spcAft>
                        <a:buNone/>
                      </a:pPr>
                      <a:r>
                        <a:rPr lang="en"/>
                        <a:t>4.816</a:t>
                      </a:r>
                      <a:endParaRPr/>
                    </a:p>
                  </a:txBody>
                  <a:tcPr marT="91425" marB="91425" marR="91425" marL="91425"/>
                </a:tc>
                <a:tc>
                  <a:txBody>
                    <a:bodyPr/>
                    <a:lstStyle/>
                    <a:p>
                      <a:pPr indent="0" lvl="0" marL="0" rtl="0" algn="ctr">
                        <a:spcBef>
                          <a:spcPts val="0"/>
                        </a:spcBef>
                        <a:spcAft>
                          <a:spcPts val="0"/>
                        </a:spcAft>
                        <a:buNone/>
                      </a:pPr>
                      <a:r>
                        <a:rPr lang="en"/>
                        <a:t>59.623</a:t>
                      </a:r>
                      <a:endParaRPr/>
                    </a:p>
                  </a:txBody>
                  <a:tcPr marT="91425" marB="91425" marR="91425" marL="91425"/>
                </a:tc>
              </a:tr>
            </a:tbl>
          </a:graphicData>
        </a:graphic>
      </p:graphicFrame>
      <p:cxnSp>
        <p:nvCxnSpPr>
          <p:cNvPr id="232" name="Google Shape;232;p42"/>
          <p:cNvCxnSpPr/>
          <p:nvPr/>
        </p:nvCxnSpPr>
        <p:spPr>
          <a:xfrm flipH="1">
            <a:off x="5910325" y="2406700"/>
            <a:ext cx="543000" cy="351300"/>
          </a:xfrm>
          <a:prstGeom prst="straightConnector1">
            <a:avLst/>
          </a:prstGeom>
          <a:noFill/>
          <a:ln cap="flat" cmpd="sng" w="9525">
            <a:solidFill>
              <a:schemeClr val="dk2"/>
            </a:solidFill>
            <a:prstDash val="solid"/>
            <a:round/>
            <a:headEnd len="med" w="med" type="none"/>
            <a:tailEnd len="med" w="med" type="triangle"/>
          </a:ln>
        </p:spPr>
      </p:cxnSp>
      <p:cxnSp>
        <p:nvCxnSpPr>
          <p:cNvPr id="233" name="Google Shape;233;p42"/>
          <p:cNvCxnSpPr/>
          <p:nvPr/>
        </p:nvCxnSpPr>
        <p:spPr>
          <a:xfrm>
            <a:off x="6421400" y="2417350"/>
            <a:ext cx="626400" cy="330300"/>
          </a:xfrm>
          <a:prstGeom prst="straightConnector1">
            <a:avLst/>
          </a:prstGeom>
          <a:noFill/>
          <a:ln cap="flat" cmpd="sng" w="9525">
            <a:solidFill>
              <a:schemeClr val="dk2"/>
            </a:solidFill>
            <a:prstDash val="solid"/>
            <a:round/>
            <a:headEnd len="med" w="med" type="none"/>
            <a:tailEnd len="med" w="med" type="triangle"/>
          </a:ln>
        </p:spPr>
      </p:cxnSp>
      <p:sp>
        <p:nvSpPr>
          <p:cNvPr id="234" name="Google Shape;234;p42"/>
          <p:cNvSpPr txBox="1"/>
          <p:nvPr/>
        </p:nvSpPr>
        <p:spPr>
          <a:xfrm>
            <a:off x="5633350" y="2017150"/>
            <a:ext cx="2044800" cy="4002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Removed Outliers!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3"/>
          <p:cNvSpPr txBox="1"/>
          <p:nvPr>
            <p:ph type="title"/>
          </p:nvPr>
        </p:nvSpPr>
        <p:spPr>
          <a:xfrm>
            <a:off x="457200" y="707850"/>
            <a:ext cx="8229600" cy="60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Experiments- Regression</a:t>
            </a:r>
            <a:endParaRPr/>
          </a:p>
        </p:txBody>
      </p:sp>
      <p:graphicFrame>
        <p:nvGraphicFramePr>
          <p:cNvPr id="240" name="Google Shape;240;p43"/>
          <p:cNvGraphicFramePr/>
          <p:nvPr/>
        </p:nvGraphicFramePr>
        <p:xfrm>
          <a:off x="952500" y="1415950"/>
          <a:ext cx="3000000" cy="3000000"/>
        </p:xfrm>
        <a:graphic>
          <a:graphicData uri="http://schemas.openxmlformats.org/drawingml/2006/table">
            <a:tbl>
              <a:tblPr>
                <a:noFill/>
                <a:tableStyleId>{64799AC4-D4E9-4E9C-A80E-FB8A4AFDAF32}</a:tableStyleId>
              </a:tblPr>
              <a:tblGrid>
                <a:gridCol w="2679275"/>
                <a:gridCol w="2679275"/>
                <a:gridCol w="2679275"/>
              </a:tblGrid>
              <a:tr h="17081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7081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41" name="Google Shape;241;p43"/>
          <p:cNvPicPr preferRelativeResize="0"/>
          <p:nvPr/>
        </p:nvPicPr>
        <p:blipFill rotWithShape="1">
          <a:blip r:embed="rId3">
            <a:alphaModFix/>
          </a:blip>
          <a:srcRect b="-9075" l="0" r="-10729" t="0"/>
          <a:stretch/>
        </p:blipFill>
        <p:spPr>
          <a:xfrm>
            <a:off x="1207075" y="1540800"/>
            <a:ext cx="2424699" cy="1536799"/>
          </a:xfrm>
          <a:prstGeom prst="rect">
            <a:avLst/>
          </a:prstGeom>
          <a:noFill/>
          <a:ln>
            <a:noFill/>
          </a:ln>
        </p:spPr>
      </p:pic>
      <p:pic>
        <p:nvPicPr>
          <p:cNvPr id="242" name="Google Shape;242;p43"/>
          <p:cNvPicPr preferRelativeResize="0"/>
          <p:nvPr/>
        </p:nvPicPr>
        <p:blipFill>
          <a:blip r:embed="rId4">
            <a:alphaModFix/>
          </a:blip>
          <a:stretch>
            <a:fillRect/>
          </a:stretch>
        </p:blipFill>
        <p:spPr>
          <a:xfrm>
            <a:off x="1044676" y="3228350"/>
            <a:ext cx="2340025" cy="1462506"/>
          </a:xfrm>
          <a:prstGeom prst="rect">
            <a:avLst/>
          </a:prstGeom>
          <a:noFill/>
          <a:ln>
            <a:noFill/>
          </a:ln>
        </p:spPr>
      </p:pic>
      <p:pic>
        <p:nvPicPr>
          <p:cNvPr id="243" name="Google Shape;243;p43"/>
          <p:cNvPicPr preferRelativeResize="0"/>
          <p:nvPr/>
        </p:nvPicPr>
        <p:blipFill>
          <a:blip r:embed="rId5">
            <a:alphaModFix/>
          </a:blip>
          <a:stretch>
            <a:fillRect/>
          </a:stretch>
        </p:blipFill>
        <p:spPr>
          <a:xfrm>
            <a:off x="3936850" y="1490900"/>
            <a:ext cx="2189650" cy="1438294"/>
          </a:xfrm>
          <a:prstGeom prst="rect">
            <a:avLst/>
          </a:prstGeom>
          <a:noFill/>
          <a:ln>
            <a:noFill/>
          </a:ln>
        </p:spPr>
      </p:pic>
      <p:pic>
        <p:nvPicPr>
          <p:cNvPr id="244" name="Google Shape;244;p43"/>
          <p:cNvPicPr preferRelativeResize="0"/>
          <p:nvPr/>
        </p:nvPicPr>
        <p:blipFill>
          <a:blip r:embed="rId6">
            <a:alphaModFix/>
          </a:blip>
          <a:stretch>
            <a:fillRect/>
          </a:stretch>
        </p:blipFill>
        <p:spPr>
          <a:xfrm>
            <a:off x="3801406" y="3228350"/>
            <a:ext cx="2340026" cy="1485650"/>
          </a:xfrm>
          <a:prstGeom prst="rect">
            <a:avLst/>
          </a:prstGeom>
          <a:noFill/>
          <a:ln>
            <a:noFill/>
          </a:ln>
        </p:spPr>
      </p:pic>
      <p:pic>
        <p:nvPicPr>
          <p:cNvPr id="245" name="Google Shape;245;p43"/>
          <p:cNvPicPr preferRelativeResize="0"/>
          <p:nvPr/>
        </p:nvPicPr>
        <p:blipFill>
          <a:blip r:embed="rId7">
            <a:alphaModFix/>
          </a:blip>
          <a:stretch>
            <a:fillRect/>
          </a:stretch>
        </p:blipFill>
        <p:spPr>
          <a:xfrm>
            <a:off x="6504998" y="3209388"/>
            <a:ext cx="2340025" cy="1500423"/>
          </a:xfrm>
          <a:prstGeom prst="rect">
            <a:avLst/>
          </a:prstGeom>
          <a:noFill/>
          <a:ln>
            <a:noFill/>
          </a:ln>
        </p:spPr>
      </p:pic>
      <p:pic>
        <p:nvPicPr>
          <p:cNvPr id="246" name="Google Shape;246;p43"/>
          <p:cNvPicPr preferRelativeResize="0"/>
          <p:nvPr/>
        </p:nvPicPr>
        <p:blipFill>
          <a:blip r:embed="rId8">
            <a:alphaModFix/>
          </a:blip>
          <a:stretch>
            <a:fillRect/>
          </a:stretch>
        </p:blipFill>
        <p:spPr>
          <a:xfrm>
            <a:off x="6505000" y="1490807"/>
            <a:ext cx="2340026" cy="14924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6"/>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Table of Contents</a:t>
            </a:r>
            <a:endParaRPr/>
          </a:p>
        </p:txBody>
      </p:sp>
      <p:sp>
        <p:nvSpPr>
          <p:cNvPr id="112" name="Google Shape;112;p26"/>
          <p:cNvSpPr txBox="1"/>
          <p:nvPr/>
        </p:nvSpPr>
        <p:spPr>
          <a:xfrm>
            <a:off x="876700" y="1313850"/>
            <a:ext cx="8160300" cy="37482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Introduction &amp; Motivation</a:t>
            </a:r>
            <a:endParaRPr sz="1100">
              <a:solidFill>
                <a:schemeClr val="dk1"/>
              </a:solidFill>
              <a:latin typeface="Lato"/>
              <a:ea typeface="Lato"/>
              <a:cs typeface="Lato"/>
              <a:sym typeface="Lato"/>
            </a:endParaRPr>
          </a:p>
          <a:p>
            <a:pPr indent="-298450" lvl="0" marL="4572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Problems &amp; Target User</a:t>
            </a:r>
            <a:endParaRPr sz="1100">
              <a:solidFill>
                <a:schemeClr val="dk1"/>
              </a:solidFill>
              <a:latin typeface="Lato"/>
              <a:ea typeface="Lato"/>
              <a:cs typeface="Lato"/>
              <a:sym typeface="Lato"/>
            </a:endParaRPr>
          </a:p>
          <a:p>
            <a:pPr indent="-298450" lvl="0" marL="4572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Dataset Summary</a:t>
            </a:r>
            <a:endParaRPr sz="1100">
              <a:solidFill>
                <a:schemeClr val="dk1"/>
              </a:solidFill>
              <a:latin typeface="Lato"/>
              <a:ea typeface="Lato"/>
              <a:cs typeface="Lato"/>
              <a:sym typeface="Lato"/>
            </a:endParaRPr>
          </a:p>
          <a:p>
            <a:pPr indent="-298450" lvl="0" marL="4572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Dataset Preprocessing</a:t>
            </a:r>
            <a:endParaRPr sz="11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Raw Dataset Snippets</a:t>
            </a:r>
            <a:endParaRPr sz="11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Continuous vs. Categorical?</a:t>
            </a:r>
            <a:endParaRPr sz="11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Categorization and Extraction</a:t>
            </a:r>
            <a:endParaRPr sz="11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Conceptual Flowchart and ER Diagram</a:t>
            </a:r>
            <a:endParaRPr sz="11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Processed Data and Snippets</a:t>
            </a:r>
            <a:endParaRPr sz="1100">
              <a:solidFill>
                <a:schemeClr val="dk1"/>
              </a:solidFill>
              <a:latin typeface="Lato"/>
              <a:ea typeface="Lato"/>
              <a:cs typeface="Lato"/>
              <a:sym typeface="Lato"/>
            </a:endParaRPr>
          </a:p>
          <a:p>
            <a:pPr indent="-298450" lvl="0" marL="4572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Decision Tree Approach</a:t>
            </a:r>
            <a:endParaRPr sz="11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Introduction</a:t>
            </a:r>
            <a:endParaRPr sz="11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Output &amp; Analysis</a:t>
            </a:r>
            <a:endParaRPr sz="1100">
              <a:solidFill>
                <a:schemeClr val="dk1"/>
              </a:solidFill>
              <a:latin typeface="Lato"/>
              <a:ea typeface="Lato"/>
              <a:cs typeface="Lato"/>
              <a:sym typeface="Lato"/>
            </a:endParaRPr>
          </a:p>
          <a:p>
            <a:pPr indent="-298450" lvl="0" marL="4572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Other Regression Approach</a:t>
            </a:r>
            <a:endParaRPr sz="11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Introduction</a:t>
            </a:r>
            <a:endParaRPr sz="11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Output &amp; Analysis</a:t>
            </a:r>
            <a:endParaRPr sz="11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Comparison with Decision Tree</a:t>
            </a:r>
            <a:endParaRPr sz="1100">
              <a:solidFill>
                <a:schemeClr val="dk1"/>
              </a:solidFill>
              <a:latin typeface="Lato"/>
              <a:ea typeface="Lato"/>
              <a:cs typeface="Lato"/>
              <a:sym typeface="Lato"/>
            </a:endParaRPr>
          </a:p>
          <a:p>
            <a:pPr indent="-298450" lvl="0" marL="457200" rtl="0" algn="l">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References</a:t>
            </a:r>
            <a:endParaRPr sz="11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4"/>
          <p:cNvSpPr txBox="1"/>
          <p:nvPr>
            <p:ph type="title"/>
          </p:nvPr>
        </p:nvSpPr>
        <p:spPr>
          <a:xfrm>
            <a:off x="457200" y="707850"/>
            <a:ext cx="8229600" cy="60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Experiments- ANN</a:t>
            </a:r>
            <a:endParaRPr/>
          </a:p>
        </p:txBody>
      </p:sp>
      <p:graphicFrame>
        <p:nvGraphicFramePr>
          <p:cNvPr id="252" name="Google Shape;252;p44"/>
          <p:cNvGraphicFramePr/>
          <p:nvPr/>
        </p:nvGraphicFramePr>
        <p:xfrm>
          <a:off x="503800" y="2724175"/>
          <a:ext cx="3000000" cy="3000000"/>
        </p:xfrm>
        <a:graphic>
          <a:graphicData uri="http://schemas.openxmlformats.org/drawingml/2006/table">
            <a:tbl>
              <a:tblPr>
                <a:noFill/>
                <a:tableStyleId>{5EE7BC7D-77D5-4A30-A8E1-0872B0A1B7FB}</a:tableStyleId>
              </a:tblPr>
              <a:tblGrid>
                <a:gridCol w="838200"/>
                <a:gridCol w="828675"/>
                <a:gridCol w="1266825"/>
                <a:gridCol w="1990725"/>
                <a:gridCol w="2171700"/>
                <a:gridCol w="838200"/>
              </a:tblGrid>
              <a:tr h="54975">
                <a:tc>
                  <a:txBody>
                    <a:bodyPr/>
                    <a:lstStyle/>
                    <a:p>
                      <a:pPr indent="0" lvl="0" marL="0" rtl="0" algn="ctr">
                        <a:lnSpc>
                          <a:spcPct val="115000"/>
                        </a:lnSpc>
                        <a:spcBef>
                          <a:spcPts val="0"/>
                        </a:spcBef>
                        <a:spcAft>
                          <a:spcPts val="0"/>
                        </a:spcAft>
                        <a:buNone/>
                      </a:pPr>
                      <a:r>
                        <a:rPr b="1" lang="en" sz="1100"/>
                        <a:t>Features</a:t>
                      </a:r>
                      <a:endParaRPr b="1" sz="1100"/>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Layers</a:t>
                      </a:r>
                      <a:endParaRPr b="1" sz="1100"/>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Batch Size</a:t>
                      </a:r>
                      <a:endParaRPr b="1" sz="1100"/>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Loss function</a:t>
                      </a:r>
                      <a:endParaRPr b="1" sz="1100"/>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Optimizer</a:t>
                      </a:r>
                      <a:endParaRPr b="1" sz="1100"/>
                    </a:p>
                  </a:txBody>
                  <a:tcPr marT="9525" marB="91425" marR="9525" marL="95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Accuracy</a:t>
                      </a:r>
                      <a:endParaRPr b="1" sz="1100"/>
                    </a:p>
                  </a:txBody>
                  <a:tcPr marT="9525" marB="91425" marR="9525" marL="9525" anchor="ctr">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8550">
                <a:tc>
                  <a:txBody>
                    <a:bodyPr/>
                    <a:lstStyle/>
                    <a:p>
                      <a:pPr indent="0" lvl="0" marL="0" rtl="0" algn="ctr">
                        <a:lnSpc>
                          <a:spcPct val="115000"/>
                        </a:lnSpc>
                        <a:spcBef>
                          <a:spcPts val="0"/>
                        </a:spcBef>
                        <a:spcAft>
                          <a:spcPts val="0"/>
                        </a:spcAft>
                        <a:buNone/>
                      </a:pPr>
                      <a:r>
                        <a:rPr lang="en" sz="1200"/>
                        <a:t>12</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5</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32</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Categorical_Crossentropy</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adam</a:t>
                      </a:r>
                      <a:endParaRPr sz="1200"/>
                    </a:p>
                  </a:txBody>
                  <a:tcPr marT="9525" marB="91425" marR="9525" marL="95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63.96</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8550">
                <a:tc>
                  <a:txBody>
                    <a:bodyPr/>
                    <a:lstStyle/>
                    <a:p>
                      <a:pPr indent="0" lvl="0" marL="0" rtl="0" algn="ctr">
                        <a:lnSpc>
                          <a:spcPct val="115000"/>
                        </a:lnSpc>
                        <a:spcBef>
                          <a:spcPts val="0"/>
                        </a:spcBef>
                        <a:spcAft>
                          <a:spcPts val="0"/>
                        </a:spcAft>
                        <a:buNone/>
                      </a:pPr>
                      <a:r>
                        <a:rPr lang="en" sz="1200"/>
                        <a:t>13</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5</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32</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Categorical_Crossentropy</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adam</a:t>
                      </a:r>
                      <a:endParaRPr sz="1200"/>
                    </a:p>
                  </a:txBody>
                  <a:tcPr marT="9525" marB="91425" marR="9525" marL="95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65.43</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8550">
                <a:tc>
                  <a:txBody>
                    <a:bodyPr/>
                    <a:lstStyle/>
                    <a:p>
                      <a:pPr indent="0" lvl="0" marL="0" rtl="0" algn="ctr">
                        <a:lnSpc>
                          <a:spcPct val="115000"/>
                        </a:lnSpc>
                        <a:spcBef>
                          <a:spcPts val="0"/>
                        </a:spcBef>
                        <a:spcAft>
                          <a:spcPts val="0"/>
                        </a:spcAft>
                        <a:buNone/>
                      </a:pPr>
                      <a:r>
                        <a:rPr lang="en" sz="1200"/>
                        <a:t>13</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5</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256</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Categorical_Crossentropy</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adam</a:t>
                      </a:r>
                      <a:endParaRPr sz="1200"/>
                    </a:p>
                  </a:txBody>
                  <a:tcPr marT="9525" marB="91425" marR="9525" marL="95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64.28</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8550">
                <a:tc>
                  <a:txBody>
                    <a:bodyPr/>
                    <a:lstStyle/>
                    <a:p>
                      <a:pPr indent="0" lvl="0" marL="0" rtl="0" algn="ctr">
                        <a:lnSpc>
                          <a:spcPct val="115000"/>
                        </a:lnSpc>
                        <a:spcBef>
                          <a:spcPts val="0"/>
                        </a:spcBef>
                        <a:spcAft>
                          <a:spcPts val="0"/>
                        </a:spcAft>
                        <a:buNone/>
                      </a:pPr>
                      <a:r>
                        <a:rPr lang="en" sz="1200"/>
                        <a:t>13</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5</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32</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Categorical_Crossentropy</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stochastic gradient descent</a:t>
                      </a:r>
                      <a:endParaRPr sz="1200"/>
                    </a:p>
                  </a:txBody>
                  <a:tcPr marT="9525" marB="91425" marR="9525" marL="95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63.98</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r h="58550">
                <a:tc>
                  <a:txBody>
                    <a:bodyPr/>
                    <a:lstStyle/>
                    <a:p>
                      <a:pPr indent="0" lvl="0" marL="0" rtl="0" algn="ctr">
                        <a:lnSpc>
                          <a:spcPct val="115000"/>
                        </a:lnSpc>
                        <a:spcBef>
                          <a:spcPts val="0"/>
                        </a:spcBef>
                        <a:spcAft>
                          <a:spcPts val="0"/>
                        </a:spcAft>
                        <a:buNone/>
                      </a:pPr>
                      <a:r>
                        <a:rPr lang="en" sz="1200"/>
                        <a:t>13</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5</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32</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mean_squared_error</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stochastic gradient descent</a:t>
                      </a:r>
                      <a:endParaRPr sz="1200"/>
                    </a:p>
                  </a:txBody>
                  <a:tcPr marT="9525" marB="91425" marR="9525" marL="9525">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t>61.98</a:t>
                      </a:r>
                      <a:endParaRPr sz="1200"/>
                    </a:p>
                  </a:txBody>
                  <a:tcPr marT="9525" marB="91425" marR="9525" marL="9525" anchor="b">
                    <a:lnL cap="flat" cmpd="sng" w="6325">
                      <a:solidFill>
                        <a:srgbClr val="000000"/>
                      </a:solidFill>
                      <a:prstDash val="solid"/>
                      <a:round/>
                      <a:headEnd len="sm" w="sm" type="none"/>
                      <a:tailEnd len="sm" w="sm" type="none"/>
                    </a:lnL>
                    <a:lnR cap="flat" cmpd="sng" w="6325">
                      <a:solidFill>
                        <a:srgbClr val="000000"/>
                      </a:solidFill>
                      <a:prstDash val="solid"/>
                      <a:round/>
                      <a:headEnd len="sm" w="sm" type="none"/>
                      <a:tailEnd len="sm" w="sm" type="none"/>
                    </a:lnR>
                    <a:lnT cap="flat" cmpd="sng" w="6325">
                      <a:solidFill>
                        <a:srgbClr val="000000"/>
                      </a:solidFill>
                      <a:prstDash val="solid"/>
                      <a:round/>
                      <a:headEnd len="sm" w="sm" type="none"/>
                      <a:tailEnd len="sm" w="sm" type="none"/>
                    </a:lnT>
                    <a:lnB cap="flat" cmpd="sng" w="6325">
                      <a:solidFill>
                        <a:srgbClr val="000000"/>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5"/>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Tools &amp; Technologies Used</a:t>
            </a:r>
            <a:endParaRPr/>
          </a:p>
        </p:txBody>
      </p:sp>
      <p:sp>
        <p:nvSpPr>
          <p:cNvPr id="258" name="Google Shape;258;p45"/>
          <p:cNvSpPr txBox="1"/>
          <p:nvPr/>
        </p:nvSpPr>
        <p:spPr>
          <a:xfrm>
            <a:off x="545175" y="1585700"/>
            <a:ext cx="8483700" cy="3264900"/>
          </a:xfrm>
          <a:prstGeom prst="rect">
            <a:avLst/>
          </a:prstGeom>
          <a:noFill/>
          <a:ln>
            <a:noFill/>
          </a:ln>
        </p:spPr>
        <p:txBody>
          <a:bodyPr anchorCtr="0" anchor="t" bIns="45700" lIns="91425" spcFirstLastPara="1" rIns="91425" wrap="square" tIns="45700">
            <a:noAutofit/>
          </a:bodyPr>
          <a:lstStyle/>
          <a:p>
            <a:pPr indent="0" lvl="0" marL="457200" marR="0" rtl="0" algn="just">
              <a:spcBef>
                <a:spcPts val="0"/>
              </a:spcBef>
              <a:spcAft>
                <a:spcPts val="0"/>
              </a:spcAft>
              <a:buNone/>
            </a:pPr>
            <a:r>
              <a:t/>
            </a:r>
            <a:endParaRPr sz="1900">
              <a:solidFill>
                <a:schemeClr val="dk2"/>
              </a:solidFill>
            </a:endParaRPr>
          </a:p>
          <a:p>
            <a:pPr indent="-349250" lvl="0" marL="457200" rtl="0" algn="just">
              <a:spcBef>
                <a:spcPts val="440"/>
              </a:spcBef>
              <a:spcAft>
                <a:spcPts val="0"/>
              </a:spcAft>
              <a:buClr>
                <a:schemeClr val="dk2"/>
              </a:buClr>
              <a:buSzPts val="1900"/>
              <a:buChar char="●"/>
            </a:pPr>
            <a:r>
              <a:rPr lang="en" sz="1900">
                <a:solidFill>
                  <a:schemeClr val="dk1"/>
                </a:solidFill>
              </a:rPr>
              <a:t>Rutgers iLab machines</a:t>
            </a:r>
            <a:endParaRPr sz="1900">
              <a:solidFill>
                <a:schemeClr val="dk1"/>
              </a:solidFill>
            </a:endParaRPr>
          </a:p>
          <a:p>
            <a:pPr indent="-349250" lvl="0" marL="457200" rtl="0" algn="just">
              <a:spcBef>
                <a:spcPts val="0"/>
              </a:spcBef>
              <a:spcAft>
                <a:spcPts val="0"/>
              </a:spcAft>
              <a:buClr>
                <a:schemeClr val="dk1"/>
              </a:buClr>
              <a:buSzPts val="1900"/>
              <a:buChar char="●"/>
            </a:pPr>
            <a:r>
              <a:rPr lang="en" sz="1900">
                <a:solidFill>
                  <a:schemeClr val="dk1"/>
                </a:solidFill>
              </a:rPr>
              <a:t>VSCode, Jupyter notebook</a:t>
            </a:r>
            <a:endParaRPr sz="1900">
              <a:solidFill>
                <a:schemeClr val="dk1"/>
              </a:solidFill>
            </a:endParaRPr>
          </a:p>
          <a:p>
            <a:pPr indent="-349250" lvl="0" marL="457200" rtl="0" algn="just">
              <a:spcBef>
                <a:spcPts val="0"/>
              </a:spcBef>
              <a:spcAft>
                <a:spcPts val="0"/>
              </a:spcAft>
              <a:buClr>
                <a:schemeClr val="dk1"/>
              </a:buClr>
              <a:buSzPts val="1900"/>
              <a:buChar char="●"/>
            </a:pPr>
            <a:r>
              <a:rPr lang="en" sz="1900">
                <a:solidFill>
                  <a:schemeClr val="dk1"/>
                </a:solidFill>
              </a:rPr>
              <a:t>Python 3.8</a:t>
            </a:r>
            <a:endParaRPr sz="1900">
              <a:solidFill>
                <a:schemeClr val="dk1"/>
              </a:solidFill>
            </a:endParaRPr>
          </a:p>
          <a:p>
            <a:pPr indent="0" lvl="0" marL="457200" rtl="0" algn="just">
              <a:spcBef>
                <a:spcPts val="440"/>
              </a:spcBef>
              <a:spcAft>
                <a:spcPts val="0"/>
              </a:spcAft>
              <a:buNone/>
            </a:pPr>
            <a:r>
              <a:t/>
            </a:r>
            <a:endParaRPr sz="1900">
              <a:solidFill>
                <a:schemeClr val="dk1"/>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6"/>
          <p:cNvSpPr txBox="1"/>
          <p:nvPr/>
        </p:nvSpPr>
        <p:spPr>
          <a:xfrm>
            <a:off x="0" y="1585700"/>
            <a:ext cx="9028800" cy="3264900"/>
          </a:xfrm>
          <a:prstGeom prst="rect">
            <a:avLst/>
          </a:prstGeom>
          <a:noFill/>
          <a:ln>
            <a:noFill/>
          </a:ln>
        </p:spPr>
        <p:txBody>
          <a:bodyPr anchorCtr="0" anchor="t" bIns="45700" lIns="91425" spcFirstLastPara="1" rIns="91425" wrap="square" tIns="45700">
            <a:noAutofit/>
          </a:bodyPr>
          <a:lstStyle/>
          <a:p>
            <a:pPr indent="0" lvl="0" marL="457200" marR="0" rtl="0" algn="just">
              <a:spcBef>
                <a:spcPts val="0"/>
              </a:spcBef>
              <a:spcAft>
                <a:spcPts val="0"/>
              </a:spcAft>
              <a:buNone/>
            </a:pPr>
            <a:r>
              <a:t/>
            </a:r>
            <a:endParaRPr sz="1900">
              <a:solidFill>
                <a:schemeClr val="dk2"/>
              </a:solidFill>
            </a:endParaRPr>
          </a:p>
          <a:p>
            <a:pPr indent="0" lvl="0" marL="457200" rtl="0" algn="just">
              <a:spcBef>
                <a:spcPts val="440"/>
              </a:spcBef>
              <a:spcAft>
                <a:spcPts val="0"/>
              </a:spcAft>
              <a:buNone/>
            </a:pPr>
            <a:r>
              <a:t/>
            </a:r>
            <a:endParaRPr sz="1900">
              <a:solidFill>
                <a:schemeClr val="dk1"/>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p:txBody>
      </p:sp>
      <p:pic>
        <p:nvPicPr>
          <p:cNvPr id="264" name="Google Shape;264;p46"/>
          <p:cNvPicPr preferRelativeResize="0"/>
          <p:nvPr/>
        </p:nvPicPr>
        <p:blipFill>
          <a:blip r:embed="rId3">
            <a:alphaModFix/>
          </a:blip>
          <a:stretch>
            <a:fillRect/>
          </a:stretch>
        </p:blipFill>
        <p:spPr>
          <a:xfrm>
            <a:off x="268050" y="603200"/>
            <a:ext cx="8342549" cy="44799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7"/>
          <p:cNvSpPr txBox="1"/>
          <p:nvPr/>
        </p:nvSpPr>
        <p:spPr>
          <a:xfrm>
            <a:off x="457200" y="619825"/>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solidFill>
                  <a:srgbClr val="000000"/>
                </a:solidFill>
              </a:rPr>
              <a:t>Conclusion </a:t>
            </a:r>
            <a:endParaRPr sz="3000">
              <a:solidFill>
                <a:srgbClr val="000000"/>
              </a:solidFill>
            </a:endParaRPr>
          </a:p>
        </p:txBody>
      </p:sp>
      <p:sp>
        <p:nvSpPr>
          <p:cNvPr id="270" name="Google Shape;270;p47"/>
          <p:cNvSpPr txBox="1"/>
          <p:nvPr/>
        </p:nvSpPr>
        <p:spPr>
          <a:xfrm>
            <a:off x="499500" y="257175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t>Potential Improvements</a:t>
            </a:r>
            <a:endParaRPr sz="3000">
              <a:solidFill>
                <a:srgbClr val="000000"/>
              </a:solidFill>
            </a:endParaRPr>
          </a:p>
        </p:txBody>
      </p:sp>
      <p:sp>
        <p:nvSpPr>
          <p:cNvPr id="271" name="Google Shape;271;p47"/>
          <p:cNvSpPr txBox="1"/>
          <p:nvPr/>
        </p:nvSpPr>
        <p:spPr>
          <a:xfrm>
            <a:off x="692200" y="1225825"/>
            <a:ext cx="77100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The major reason that causes delays was not weather conditions we thought at first, but actually delays of previous flight causes.</a:t>
            </a:r>
            <a:endParaRPr/>
          </a:p>
          <a:p>
            <a:pPr indent="-317500" lvl="0" marL="457200" rtl="0" algn="l">
              <a:spcBef>
                <a:spcPts val="0"/>
              </a:spcBef>
              <a:spcAft>
                <a:spcPts val="0"/>
              </a:spcAft>
              <a:buSzPts val="1400"/>
              <a:buChar char="●"/>
            </a:pPr>
            <a:r>
              <a:rPr lang="en"/>
              <a:t>Decision Tree model is a better Regressor model of the three Regression models used.</a:t>
            </a:r>
            <a:endParaRPr/>
          </a:p>
          <a:p>
            <a:pPr indent="-317500" lvl="0" marL="457200" rtl="0" algn="l">
              <a:spcBef>
                <a:spcPts val="0"/>
              </a:spcBef>
              <a:spcAft>
                <a:spcPts val="0"/>
              </a:spcAft>
              <a:buSzPts val="1400"/>
              <a:buChar char="●"/>
            </a:pPr>
            <a:r>
              <a:rPr lang="en"/>
              <a:t>Continuous Values are better for regression tasks.</a:t>
            </a:r>
            <a:endParaRPr/>
          </a:p>
          <a:p>
            <a:pPr indent="-317500" lvl="0" marL="457200" rtl="0" algn="l">
              <a:spcBef>
                <a:spcPts val="0"/>
              </a:spcBef>
              <a:spcAft>
                <a:spcPts val="0"/>
              </a:spcAft>
              <a:buSzPts val="1400"/>
              <a:buChar char="●"/>
            </a:pPr>
            <a:r>
              <a:rPr lang="en"/>
              <a:t>The way to process the data has a great impact on the performance of the Decision Tree.</a:t>
            </a:r>
            <a:endParaRPr/>
          </a:p>
        </p:txBody>
      </p:sp>
      <p:sp>
        <p:nvSpPr>
          <p:cNvPr id="272" name="Google Shape;272;p47"/>
          <p:cNvSpPr txBox="1"/>
          <p:nvPr/>
        </p:nvSpPr>
        <p:spPr>
          <a:xfrm>
            <a:off x="717000" y="3136350"/>
            <a:ext cx="7710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Trying to include more features in our data </a:t>
            </a:r>
            <a:endParaRPr/>
          </a:p>
          <a:p>
            <a:pPr indent="-317500" lvl="0" marL="457200" rtl="0" algn="l">
              <a:spcBef>
                <a:spcPts val="0"/>
              </a:spcBef>
              <a:spcAft>
                <a:spcPts val="0"/>
              </a:spcAft>
              <a:buSzPts val="1400"/>
              <a:buChar char="●"/>
            </a:pPr>
            <a:r>
              <a:rPr lang="en"/>
              <a:t>A better strategy of preprocessing the data could potentially improve the performance of our Decision Tree model.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8"/>
          <p:cNvPicPr preferRelativeResize="0"/>
          <p:nvPr/>
        </p:nvPicPr>
        <p:blipFill>
          <a:blip r:embed="rId3">
            <a:alphaModFix/>
          </a:blip>
          <a:stretch>
            <a:fillRect/>
          </a:stretch>
        </p:blipFill>
        <p:spPr>
          <a:xfrm>
            <a:off x="0" y="583575"/>
            <a:ext cx="9144001" cy="4559926"/>
          </a:xfrm>
          <a:prstGeom prst="rect">
            <a:avLst/>
          </a:prstGeom>
          <a:noFill/>
          <a:ln>
            <a:noFill/>
          </a:ln>
        </p:spPr>
      </p:pic>
      <p:sp>
        <p:nvSpPr>
          <p:cNvPr id="278" name="Google Shape;278;p48"/>
          <p:cNvSpPr txBox="1"/>
          <p:nvPr/>
        </p:nvSpPr>
        <p:spPr>
          <a:xfrm>
            <a:off x="403950" y="1514325"/>
            <a:ext cx="21624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t>Questions?</a:t>
            </a:r>
            <a:endParaRPr sz="30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7"/>
          <p:cNvSpPr txBox="1"/>
          <p:nvPr>
            <p:ph type="title"/>
          </p:nvPr>
        </p:nvSpPr>
        <p:spPr>
          <a:xfrm>
            <a:off x="457200" y="707850"/>
            <a:ext cx="8229600" cy="606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Introduction &amp; Motivation</a:t>
            </a:r>
            <a:endParaRPr/>
          </a:p>
        </p:txBody>
      </p:sp>
      <p:sp>
        <p:nvSpPr>
          <p:cNvPr id="118" name="Google Shape;118;p27"/>
          <p:cNvSpPr txBox="1"/>
          <p:nvPr>
            <p:ph idx="1" type="body"/>
          </p:nvPr>
        </p:nvSpPr>
        <p:spPr>
          <a:xfrm>
            <a:off x="457200" y="1770550"/>
            <a:ext cx="8229600" cy="3194700"/>
          </a:xfrm>
          <a:prstGeom prst="rect">
            <a:avLst/>
          </a:prstGeom>
        </p:spPr>
        <p:txBody>
          <a:bodyPr anchorCtr="0" anchor="t" bIns="45700" lIns="91425" spcFirstLastPara="1" rIns="91425" wrap="square" tIns="45700">
            <a:noAutofit/>
          </a:bodyPr>
          <a:lstStyle/>
          <a:p>
            <a:pPr indent="-342900" lvl="0" marL="457200" rtl="0" algn="just">
              <a:spcBef>
                <a:spcPts val="0"/>
              </a:spcBef>
              <a:spcAft>
                <a:spcPts val="0"/>
              </a:spcAft>
              <a:buClr>
                <a:schemeClr val="dk1"/>
              </a:buClr>
              <a:buSzPts val="1800"/>
              <a:buChar char="●"/>
            </a:pPr>
            <a:r>
              <a:rPr lang="en" sz="1800">
                <a:solidFill>
                  <a:schemeClr val="dk1"/>
                </a:solidFill>
              </a:rPr>
              <a:t>Flight delay is prime factor for economic loss of airlines</a:t>
            </a:r>
            <a:endParaRPr sz="1800">
              <a:solidFill>
                <a:schemeClr val="dk1"/>
              </a:solidFill>
            </a:endParaRPr>
          </a:p>
          <a:p>
            <a:pPr indent="0" lvl="0" marL="457200" rtl="0" algn="just">
              <a:spcBef>
                <a:spcPts val="0"/>
              </a:spcBef>
              <a:spcAft>
                <a:spcPts val="0"/>
              </a:spcAft>
              <a:buClr>
                <a:schemeClr val="dk1"/>
              </a:buClr>
              <a:buSzPts val="1100"/>
              <a:buFont typeface="Arial"/>
              <a:buNone/>
            </a:pPr>
            <a:r>
              <a:t/>
            </a:r>
            <a:endParaRPr sz="1800">
              <a:solidFill>
                <a:schemeClr val="dk1"/>
              </a:solidFill>
            </a:endParaRPr>
          </a:p>
          <a:p>
            <a:pPr indent="-342900" lvl="0" marL="457200" rtl="0" algn="just">
              <a:spcBef>
                <a:spcPts val="440"/>
              </a:spcBef>
              <a:spcAft>
                <a:spcPts val="0"/>
              </a:spcAft>
              <a:buClr>
                <a:schemeClr val="dk1"/>
              </a:buClr>
              <a:buSzPts val="1800"/>
              <a:buChar char="●"/>
            </a:pPr>
            <a:r>
              <a:rPr lang="en" sz="1800">
                <a:solidFill>
                  <a:schemeClr val="dk1"/>
                </a:solidFill>
              </a:rPr>
              <a:t>Damages Airline’s reputation, causes anxiety among passengers</a:t>
            </a:r>
            <a:endParaRPr sz="1800">
              <a:solidFill>
                <a:schemeClr val="dk1"/>
              </a:solidFill>
            </a:endParaRPr>
          </a:p>
          <a:p>
            <a:pPr indent="0" lvl="0" marL="0" rtl="0" algn="just">
              <a:spcBef>
                <a:spcPts val="440"/>
              </a:spcBef>
              <a:spcAft>
                <a:spcPts val="0"/>
              </a:spcAft>
              <a:buClr>
                <a:schemeClr val="dk1"/>
              </a:buClr>
              <a:buSzPts val="1100"/>
              <a:buFont typeface="Arial"/>
              <a:buNone/>
            </a:pPr>
            <a:r>
              <a:t/>
            </a:r>
            <a:endParaRPr sz="1800">
              <a:solidFill>
                <a:schemeClr val="dk1"/>
              </a:solidFill>
            </a:endParaRPr>
          </a:p>
          <a:p>
            <a:pPr indent="-342900" lvl="0" marL="457200" rtl="0" algn="just">
              <a:spcBef>
                <a:spcPts val="440"/>
              </a:spcBef>
              <a:spcAft>
                <a:spcPts val="0"/>
              </a:spcAft>
              <a:buClr>
                <a:schemeClr val="dk1"/>
              </a:buClr>
              <a:buSzPts val="1800"/>
              <a:buChar char="●"/>
            </a:pPr>
            <a:r>
              <a:rPr lang="en" sz="1800">
                <a:solidFill>
                  <a:schemeClr val="dk1"/>
                </a:solidFill>
              </a:rPr>
              <a:t>This project predicting the flight delay using several classification, regression and neural network models.</a:t>
            </a:r>
            <a:endParaRPr sz="1800">
              <a:solidFill>
                <a:schemeClr val="dk1"/>
              </a:solidFill>
            </a:endParaRPr>
          </a:p>
          <a:p>
            <a:pPr indent="0" lvl="0" marL="0" rtl="0" algn="just">
              <a:spcBef>
                <a:spcPts val="440"/>
              </a:spcBef>
              <a:spcAft>
                <a:spcPts val="0"/>
              </a:spcAft>
              <a:buNone/>
            </a:pPr>
            <a:r>
              <a:t/>
            </a:r>
            <a:endParaRPr sz="1800">
              <a:solidFill>
                <a:schemeClr val="dk1"/>
              </a:solidFill>
            </a:endParaRPr>
          </a:p>
          <a:p>
            <a:pPr indent="-342900" lvl="0" marL="457200" marR="38100" rtl="0" algn="l">
              <a:lnSpc>
                <a:spcPct val="128571"/>
              </a:lnSpc>
              <a:spcBef>
                <a:spcPts val="0"/>
              </a:spcBef>
              <a:spcAft>
                <a:spcPts val="0"/>
              </a:spcAft>
              <a:buClr>
                <a:schemeClr val="dk1"/>
              </a:buClr>
              <a:buSzPts val="1800"/>
              <a:buChar char="●"/>
            </a:pPr>
            <a:r>
              <a:rPr lang="en" sz="1800">
                <a:solidFill>
                  <a:srgbClr val="202124"/>
                </a:solidFill>
              </a:rPr>
              <a:t>Convenient passengers who wants a firm trip plan.</a:t>
            </a:r>
            <a:endParaRPr sz="1800">
              <a:solidFill>
                <a:srgbClr val="202124"/>
              </a:solidFill>
            </a:endParaRPr>
          </a:p>
          <a:p>
            <a:pPr indent="-342900" lvl="0" marL="457200" rtl="0" algn="just">
              <a:spcBef>
                <a:spcPts val="0"/>
              </a:spcBef>
              <a:spcAft>
                <a:spcPts val="0"/>
              </a:spcAft>
              <a:buClr>
                <a:schemeClr val="dk1"/>
              </a:buClr>
              <a:buSzPts val="1800"/>
              <a:buChar char="●"/>
            </a:pPr>
            <a:r>
              <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457200" y="70785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Problems</a:t>
            </a:r>
            <a:endParaRPr/>
          </a:p>
        </p:txBody>
      </p:sp>
      <p:sp>
        <p:nvSpPr>
          <p:cNvPr id="124" name="Google Shape;124;p28"/>
          <p:cNvSpPr txBox="1"/>
          <p:nvPr/>
        </p:nvSpPr>
        <p:spPr>
          <a:xfrm>
            <a:off x="553350" y="939300"/>
            <a:ext cx="8483700" cy="3264900"/>
          </a:xfrm>
          <a:prstGeom prst="rect">
            <a:avLst/>
          </a:prstGeom>
          <a:noFill/>
          <a:ln>
            <a:noFill/>
          </a:ln>
        </p:spPr>
        <p:txBody>
          <a:bodyPr anchorCtr="0" anchor="t" bIns="45700" lIns="91425" spcFirstLastPara="1" rIns="91425" wrap="square" tIns="45700">
            <a:noAutofit/>
          </a:bodyPr>
          <a:lstStyle/>
          <a:p>
            <a:pPr indent="0" lvl="0" marL="0" marR="0" rtl="0" algn="just">
              <a:spcBef>
                <a:spcPts val="440"/>
              </a:spcBef>
              <a:spcAft>
                <a:spcPts val="0"/>
              </a:spcAft>
              <a:buNone/>
            </a:pPr>
            <a:r>
              <a:t/>
            </a:r>
            <a:endParaRPr sz="1900">
              <a:solidFill>
                <a:schemeClr val="dk2"/>
              </a:solidFill>
            </a:endParaRPr>
          </a:p>
          <a:p>
            <a:pPr indent="-349250" lvl="0" marL="457200" rtl="0" algn="just">
              <a:spcBef>
                <a:spcPts val="1000"/>
              </a:spcBef>
              <a:spcAft>
                <a:spcPts val="0"/>
              </a:spcAft>
              <a:buClr>
                <a:schemeClr val="dk2"/>
              </a:buClr>
              <a:buSzPts val="1900"/>
              <a:buChar char="●"/>
            </a:pPr>
            <a:r>
              <a:rPr lang="en" sz="1900">
                <a:solidFill>
                  <a:schemeClr val="dk1"/>
                </a:solidFill>
              </a:rPr>
              <a:t>According to our model, what reason caused the delay most?</a:t>
            </a:r>
            <a:endParaRPr sz="1900">
              <a:solidFill>
                <a:schemeClr val="dk2"/>
              </a:solidFill>
            </a:endParaRPr>
          </a:p>
          <a:p>
            <a:pPr indent="-349250" lvl="0" marL="457200" marR="0" rtl="0" algn="just">
              <a:spcBef>
                <a:spcPts val="1000"/>
              </a:spcBef>
              <a:spcAft>
                <a:spcPts val="0"/>
              </a:spcAft>
              <a:buClr>
                <a:schemeClr val="dk2"/>
              </a:buClr>
              <a:buSzPts val="1900"/>
              <a:buChar char="●"/>
            </a:pPr>
            <a:r>
              <a:rPr lang="en" sz="1900">
                <a:solidFill>
                  <a:schemeClr val="dk2"/>
                </a:solidFill>
              </a:rPr>
              <a:t>Which airport most likely having delays? </a:t>
            </a:r>
            <a:endParaRPr sz="1900">
              <a:solidFill>
                <a:schemeClr val="dk2"/>
              </a:solidFill>
            </a:endParaRPr>
          </a:p>
          <a:p>
            <a:pPr indent="-349250" lvl="0" marL="457200" marR="0" rtl="0" algn="just">
              <a:spcBef>
                <a:spcPts val="1000"/>
              </a:spcBef>
              <a:spcAft>
                <a:spcPts val="0"/>
              </a:spcAft>
              <a:buClr>
                <a:schemeClr val="dk2"/>
              </a:buClr>
              <a:buSzPts val="1900"/>
              <a:buChar char="●"/>
            </a:pPr>
            <a:r>
              <a:rPr lang="en" sz="1900">
                <a:solidFill>
                  <a:schemeClr val="dk2"/>
                </a:solidFill>
              </a:rPr>
              <a:t>Which carrier most likely having delays?</a:t>
            </a:r>
            <a:endParaRPr sz="1900">
              <a:solidFill>
                <a:schemeClr val="dk2"/>
              </a:solidFill>
            </a:endParaRPr>
          </a:p>
          <a:p>
            <a:pPr indent="-349250" lvl="0" marL="457200" rtl="0" algn="just">
              <a:spcBef>
                <a:spcPts val="1000"/>
              </a:spcBef>
              <a:spcAft>
                <a:spcPts val="0"/>
              </a:spcAft>
              <a:buClr>
                <a:schemeClr val="dk2"/>
              </a:buClr>
              <a:buSzPts val="1900"/>
              <a:buChar char="●"/>
            </a:pPr>
            <a:r>
              <a:rPr lang="en" sz="1900">
                <a:solidFill>
                  <a:schemeClr val="dk1"/>
                </a:solidFill>
              </a:rPr>
              <a:t>Delay Prediction using Decision Trees, Artificial Neural Network, other Regression techniques and a comparative study between them.</a:t>
            </a:r>
            <a:endParaRPr sz="1900">
              <a:solidFill>
                <a:schemeClr val="dk2"/>
              </a:solidFill>
            </a:endParaRPr>
          </a:p>
          <a:p>
            <a:pPr indent="0" lvl="0" marL="0" marR="0" rtl="0" algn="l">
              <a:spcBef>
                <a:spcPts val="100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a:p>
            <a:pPr indent="0" lvl="0" marL="0" marR="0" rtl="0" algn="l">
              <a:spcBef>
                <a:spcPts val="440"/>
              </a:spcBef>
              <a:spcAft>
                <a:spcPts val="0"/>
              </a:spcAft>
              <a:buNone/>
            </a:pPr>
            <a:r>
              <a:t/>
            </a:r>
            <a:endParaRPr sz="1900">
              <a:solidFill>
                <a:schemeClr val="dk2"/>
              </a:solidFill>
            </a:endParaRPr>
          </a:p>
        </p:txBody>
      </p:sp>
      <p:sp>
        <p:nvSpPr>
          <p:cNvPr id="125" name="Google Shape;125;p28"/>
          <p:cNvSpPr txBox="1"/>
          <p:nvPr>
            <p:ph type="title"/>
          </p:nvPr>
        </p:nvSpPr>
        <p:spPr>
          <a:xfrm>
            <a:off x="457200" y="3544925"/>
            <a:ext cx="8229600" cy="1052400"/>
          </a:xfrm>
          <a:prstGeom prst="rect">
            <a:avLst/>
          </a:prstGeom>
        </p:spPr>
        <p:txBody>
          <a:bodyPr anchorCtr="0" anchor="ctr" bIns="45700" lIns="91425" spcFirstLastPara="1" rIns="91425" wrap="square" tIns="45700">
            <a:noAutofit/>
          </a:bodyPr>
          <a:lstStyle/>
          <a:p>
            <a:pPr indent="0" lvl="0" marL="0" rtl="0" algn="just">
              <a:spcBef>
                <a:spcPts val="440"/>
              </a:spcBef>
              <a:spcAft>
                <a:spcPts val="0"/>
              </a:spcAft>
              <a:buNone/>
            </a:pPr>
            <a:r>
              <a:t/>
            </a:r>
            <a:endParaRPr>
              <a:solidFill>
                <a:schemeClr val="dk1"/>
              </a:solidFill>
            </a:endParaRPr>
          </a:p>
          <a:p>
            <a:pPr indent="0" lvl="0" marL="0" rtl="0" algn="just">
              <a:spcBef>
                <a:spcPts val="440"/>
              </a:spcBef>
              <a:spcAft>
                <a:spcPts val="0"/>
              </a:spcAft>
              <a:buNone/>
            </a:pPr>
            <a:r>
              <a:rPr lang="en">
                <a:solidFill>
                  <a:schemeClr val="dk1"/>
                </a:solidFill>
              </a:rPr>
              <a:t>Target Users</a:t>
            </a:r>
            <a:endParaRPr>
              <a:solidFill>
                <a:schemeClr val="dk1"/>
              </a:solidFill>
            </a:endParaRPr>
          </a:p>
          <a:p>
            <a:pPr indent="-349250" lvl="0" marL="457200" rtl="0" algn="just">
              <a:spcBef>
                <a:spcPts val="440"/>
              </a:spcBef>
              <a:spcAft>
                <a:spcPts val="0"/>
              </a:spcAft>
              <a:buClr>
                <a:schemeClr val="dk1"/>
              </a:buClr>
              <a:buSzPts val="1900"/>
              <a:buChar char="●"/>
            </a:pPr>
            <a:r>
              <a:rPr lang="en" sz="1900">
                <a:solidFill>
                  <a:schemeClr val="dk1"/>
                </a:solidFill>
              </a:rPr>
              <a:t>Passengers travelling often for business/leisure</a:t>
            </a:r>
            <a:endParaRPr sz="1900">
              <a:solidFill>
                <a:schemeClr val="dk1"/>
              </a:solidFill>
            </a:endParaRPr>
          </a:p>
          <a:p>
            <a:pPr indent="0" lvl="0" marL="457200" rtl="0" algn="just">
              <a:spcBef>
                <a:spcPts val="440"/>
              </a:spcBef>
              <a:spcAft>
                <a:spcPts val="0"/>
              </a:spcAft>
              <a:buNone/>
            </a:pPr>
            <a:r>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9"/>
          <p:cNvSpPr txBox="1"/>
          <p:nvPr/>
        </p:nvSpPr>
        <p:spPr>
          <a:xfrm>
            <a:off x="516200" y="1351925"/>
            <a:ext cx="79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1" name="Google Shape;131;p29"/>
          <p:cNvSpPr txBox="1"/>
          <p:nvPr>
            <p:ph idx="1" type="body"/>
          </p:nvPr>
        </p:nvSpPr>
        <p:spPr>
          <a:xfrm>
            <a:off x="457200" y="1393650"/>
            <a:ext cx="8229600" cy="3653700"/>
          </a:xfrm>
          <a:prstGeom prst="rect">
            <a:avLst/>
          </a:prstGeom>
        </p:spPr>
        <p:txBody>
          <a:bodyPr anchorCtr="0" anchor="t" bIns="45700" lIns="91425" spcFirstLastPara="1" rIns="91425" wrap="square" tIns="45700">
            <a:noAutofit/>
          </a:bodyPr>
          <a:lstStyle/>
          <a:p>
            <a:pPr indent="-323850" lvl="0" marL="457200" rtl="0" algn="just">
              <a:spcBef>
                <a:spcPts val="440"/>
              </a:spcBef>
              <a:spcAft>
                <a:spcPts val="0"/>
              </a:spcAft>
              <a:buClr>
                <a:schemeClr val="dk1"/>
              </a:buClr>
              <a:buSzPts val="1500"/>
              <a:buChar char="●"/>
            </a:pPr>
            <a:r>
              <a:rPr lang="en" sz="1500" u="sng">
                <a:solidFill>
                  <a:schemeClr val="dk1"/>
                </a:solidFill>
                <a:highlight>
                  <a:srgbClr val="FFFFFF"/>
                </a:highlight>
              </a:rPr>
              <a:t>Airline Delay and Cancellation Data, 2009-2018</a:t>
            </a:r>
            <a:endParaRPr sz="1500" u="sng">
              <a:solidFill>
                <a:schemeClr val="dk1"/>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Number of records: </a:t>
            </a:r>
            <a:r>
              <a:rPr lang="en" sz="1300">
                <a:solidFill>
                  <a:srgbClr val="0000FF"/>
                </a:solidFill>
                <a:highlight>
                  <a:srgbClr val="FFFFFF"/>
                </a:highlight>
              </a:rPr>
              <a:t>61,556,964 rows</a:t>
            </a:r>
            <a:endParaRPr sz="1300">
              <a:solidFill>
                <a:srgbClr val="0000FF"/>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Size of each data point: </a:t>
            </a:r>
            <a:r>
              <a:rPr lang="en" sz="1300">
                <a:solidFill>
                  <a:srgbClr val="0000FF"/>
                </a:solidFill>
                <a:highlight>
                  <a:srgbClr val="FFFFFF"/>
                </a:highlight>
              </a:rPr>
              <a:t>120 Bytes</a:t>
            </a:r>
            <a:endParaRPr sz="1300">
              <a:solidFill>
                <a:srgbClr val="0000FF"/>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Dataset size: </a:t>
            </a:r>
            <a:r>
              <a:rPr lang="en" sz="1300">
                <a:solidFill>
                  <a:srgbClr val="0000FF"/>
                </a:solidFill>
                <a:highlight>
                  <a:srgbClr val="FFFFFF"/>
                </a:highlight>
              </a:rPr>
              <a:t>7,446,240</a:t>
            </a:r>
            <a:r>
              <a:rPr lang="en" sz="1300">
                <a:solidFill>
                  <a:schemeClr val="dk1"/>
                </a:solidFill>
                <a:highlight>
                  <a:srgbClr val="FFFFFF"/>
                </a:highlight>
              </a:rPr>
              <a:t> </a:t>
            </a:r>
            <a:r>
              <a:rPr lang="en" sz="1300">
                <a:solidFill>
                  <a:srgbClr val="0000FF"/>
                </a:solidFill>
                <a:highlight>
                  <a:srgbClr val="FFFFFF"/>
                </a:highlight>
              </a:rPr>
              <a:t>KB</a:t>
            </a:r>
            <a:r>
              <a:rPr lang="en" sz="1300">
                <a:solidFill>
                  <a:schemeClr val="dk1"/>
                </a:solidFill>
                <a:highlight>
                  <a:srgbClr val="FFFFFF"/>
                </a:highlight>
              </a:rPr>
              <a:t> (7.4 GB)</a:t>
            </a:r>
            <a:endParaRPr sz="1300">
              <a:solidFill>
                <a:schemeClr val="dk1"/>
              </a:solidFill>
              <a:highlight>
                <a:srgbClr val="FFFFFF"/>
              </a:highlight>
            </a:endParaRPr>
          </a:p>
          <a:p>
            <a:pPr indent="-323850" lvl="0" marL="457200" rtl="0" algn="just">
              <a:spcBef>
                <a:spcPts val="0"/>
              </a:spcBef>
              <a:spcAft>
                <a:spcPts val="0"/>
              </a:spcAft>
              <a:buClr>
                <a:schemeClr val="dk1"/>
              </a:buClr>
              <a:buSzPts val="1500"/>
              <a:buChar char="●"/>
            </a:pPr>
            <a:r>
              <a:rPr lang="en" sz="1500" u="sng">
                <a:solidFill>
                  <a:schemeClr val="dk1"/>
                </a:solidFill>
                <a:highlight>
                  <a:srgbClr val="FFFFFF"/>
                </a:highlight>
              </a:rPr>
              <a:t>Global Historical Climatology Network, 2009-2018 (After dropped irrelevant data)</a:t>
            </a:r>
            <a:endParaRPr sz="1500" u="sng">
              <a:solidFill>
                <a:schemeClr val="dk1"/>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Number of records: </a:t>
            </a:r>
            <a:r>
              <a:rPr lang="en" sz="1300">
                <a:solidFill>
                  <a:srgbClr val="0000FF"/>
                </a:solidFill>
                <a:highlight>
                  <a:srgbClr val="FFFFFF"/>
                </a:highlight>
              </a:rPr>
              <a:t>374,901,608</a:t>
            </a:r>
            <a:r>
              <a:rPr lang="en" sz="1300">
                <a:solidFill>
                  <a:schemeClr val="dk1"/>
                </a:solidFill>
                <a:highlight>
                  <a:srgbClr val="FFFFFF"/>
                </a:highlight>
              </a:rPr>
              <a:t> </a:t>
            </a:r>
            <a:r>
              <a:rPr lang="en" sz="1300">
                <a:solidFill>
                  <a:srgbClr val="0000FF"/>
                </a:solidFill>
                <a:highlight>
                  <a:srgbClr val="FFFFFF"/>
                </a:highlight>
              </a:rPr>
              <a:t>rows</a:t>
            </a:r>
            <a:endParaRPr sz="1300">
              <a:solidFill>
                <a:srgbClr val="0000FF"/>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Size of each data point: </a:t>
            </a:r>
            <a:r>
              <a:rPr lang="en" sz="1300">
                <a:solidFill>
                  <a:srgbClr val="0000FF"/>
                </a:solidFill>
                <a:highlight>
                  <a:srgbClr val="FFFFFF"/>
                </a:highlight>
              </a:rPr>
              <a:t>34 Bytes</a:t>
            </a:r>
            <a:endParaRPr sz="1300">
              <a:solidFill>
                <a:srgbClr val="0000FF"/>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Dataset size: </a:t>
            </a:r>
            <a:r>
              <a:rPr lang="en" sz="1300">
                <a:solidFill>
                  <a:srgbClr val="0000FF"/>
                </a:solidFill>
                <a:highlight>
                  <a:srgbClr val="FFFFFF"/>
                </a:highlight>
              </a:rPr>
              <a:t>13,100,080</a:t>
            </a:r>
            <a:r>
              <a:rPr lang="en" sz="1300">
                <a:solidFill>
                  <a:schemeClr val="dk1"/>
                </a:solidFill>
                <a:highlight>
                  <a:srgbClr val="FFFFFF"/>
                </a:highlight>
              </a:rPr>
              <a:t> </a:t>
            </a:r>
            <a:r>
              <a:rPr lang="en" sz="1300">
                <a:solidFill>
                  <a:srgbClr val="0000FF"/>
                </a:solidFill>
                <a:highlight>
                  <a:srgbClr val="FFFFFF"/>
                </a:highlight>
              </a:rPr>
              <a:t>KB</a:t>
            </a:r>
            <a:r>
              <a:rPr lang="en" sz="1300">
                <a:solidFill>
                  <a:schemeClr val="dk1"/>
                </a:solidFill>
                <a:highlight>
                  <a:srgbClr val="FFFFFF"/>
                </a:highlight>
              </a:rPr>
              <a:t> (13.1 GB)</a:t>
            </a:r>
            <a:endParaRPr sz="1300">
              <a:solidFill>
                <a:schemeClr val="dk1"/>
              </a:solidFill>
              <a:highlight>
                <a:srgbClr val="FFFFFF"/>
              </a:highlight>
            </a:endParaRPr>
          </a:p>
          <a:p>
            <a:pPr indent="-323850" lvl="0" marL="457200" rtl="0" algn="just">
              <a:spcBef>
                <a:spcPts val="0"/>
              </a:spcBef>
              <a:spcAft>
                <a:spcPts val="0"/>
              </a:spcAft>
              <a:buClr>
                <a:schemeClr val="dk1"/>
              </a:buClr>
              <a:buSzPts val="1500"/>
              <a:buChar char="●"/>
            </a:pPr>
            <a:r>
              <a:rPr lang="en" sz="1500" u="sng">
                <a:solidFill>
                  <a:schemeClr val="dk1"/>
                </a:solidFill>
                <a:highlight>
                  <a:srgbClr val="FFFFFF"/>
                </a:highlight>
              </a:rPr>
              <a:t>GHCN Stations</a:t>
            </a:r>
            <a:endParaRPr sz="1500" u="sng">
              <a:solidFill>
                <a:schemeClr val="dk1"/>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Number of records: </a:t>
            </a:r>
            <a:r>
              <a:rPr lang="en" sz="1300">
                <a:solidFill>
                  <a:srgbClr val="0000FF"/>
                </a:solidFill>
                <a:highlight>
                  <a:srgbClr val="FFFFFF"/>
                </a:highlight>
              </a:rPr>
              <a:t>123,182</a:t>
            </a:r>
            <a:r>
              <a:rPr lang="en" sz="1300">
                <a:solidFill>
                  <a:schemeClr val="dk1"/>
                </a:solidFill>
                <a:highlight>
                  <a:srgbClr val="FFFFFF"/>
                </a:highlight>
              </a:rPr>
              <a:t> </a:t>
            </a:r>
            <a:r>
              <a:rPr lang="en" sz="1300">
                <a:solidFill>
                  <a:srgbClr val="0000FF"/>
                </a:solidFill>
                <a:highlight>
                  <a:srgbClr val="FFFFFF"/>
                </a:highlight>
              </a:rPr>
              <a:t>rows</a:t>
            </a:r>
            <a:endParaRPr sz="1300">
              <a:solidFill>
                <a:srgbClr val="0000FF"/>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Size of each data point: </a:t>
            </a:r>
            <a:r>
              <a:rPr lang="en" sz="1300">
                <a:solidFill>
                  <a:srgbClr val="0000FF"/>
                </a:solidFill>
                <a:highlight>
                  <a:srgbClr val="FFFFFF"/>
                </a:highlight>
              </a:rPr>
              <a:t>53 Bytes</a:t>
            </a:r>
            <a:endParaRPr sz="1300">
              <a:solidFill>
                <a:srgbClr val="0000FF"/>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Dataset size: </a:t>
            </a:r>
            <a:r>
              <a:rPr lang="en" sz="1300">
                <a:solidFill>
                  <a:srgbClr val="0000FF"/>
                </a:solidFill>
                <a:highlight>
                  <a:srgbClr val="FFFFFF"/>
                </a:highlight>
              </a:rPr>
              <a:t>6,580</a:t>
            </a:r>
            <a:r>
              <a:rPr lang="en" sz="1300">
                <a:solidFill>
                  <a:schemeClr val="dk1"/>
                </a:solidFill>
                <a:highlight>
                  <a:srgbClr val="FFFFFF"/>
                </a:highlight>
              </a:rPr>
              <a:t> </a:t>
            </a:r>
            <a:r>
              <a:rPr lang="en" sz="1300">
                <a:solidFill>
                  <a:srgbClr val="0000FF"/>
                </a:solidFill>
                <a:highlight>
                  <a:srgbClr val="FFFFFF"/>
                </a:highlight>
              </a:rPr>
              <a:t>KB</a:t>
            </a:r>
            <a:r>
              <a:rPr lang="en" sz="1300">
                <a:solidFill>
                  <a:schemeClr val="dk1"/>
                </a:solidFill>
                <a:highlight>
                  <a:srgbClr val="FFFFFF"/>
                </a:highlight>
              </a:rPr>
              <a:t> (6.5 MB)</a:t>
            </a:r>
            <a:endParaRPr sz="1300">
              <a:solidFill>
                <a:schemeClr val="dk1"/>
              </a:solidFill>
              <a:highlight>
                <a:srgbClr val="FFFFFF"/>
              </a:highlight>
            </a:endParaRPr>
          </a:p>
          <a:p>
            <a:pPr indent="-323850" lvl="0" marL="457200" rtl="0" algn="just">
              <a:spcBef>
                <a:spcPts val="0"/>
              </a:spcBef>
              <a:spcAft>
                <a:spcPts val="0"/>
              </a:spcAft>
              <a:buClr>
                <a:schemeClr val="dk1"/>
              </a:buClr>
              <a:buSzPts val="1500"/>
              <a:buChar char="●"/>
            </a:pPr>
            <a:r>
              <a:rPr lang="en" sz="1500" u="sng">
                <a:solidFill>
                  <a:schemeClr val="dk1"/>
                </a:solidFill>
                <a:highlight>
                  <a:srgbClr val="FFFFFF"/>
                </a:highlight>
              </a:rPr>
              <a:t>Airports in United States of Americas</a:t>
            </a:r>
            <a:endParaRPr sz="1500" u="sng">
              <a:solidFill>
                <a:schemeClr val="dk1"/>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Number of records: </a:t>
            </a:r>
            <a:r>
              <a:rPr lang="en" sz="1300">
                <a:solidFill>
                  <a:srgbClr val="0000FF"/>
                </a:solidFill>
                <a:highlight>
                  <a:srgbClr val="FFFFFF"/>
                </a:highlight>
              </a:rPr>
              <a:t>29,524</a:t>
            </a:r>
            <a:r>
              <a:rPr lang="en" sz="1300">
                <a:solidFill>
                  <a:schemeClr val="dk1"/>
                </a:solidFill>
                <a:highlight>
                  <a:srgbClr val="FFFFFF"/>
                </a:highlight>
              </a:rPr>
              <a:t> </a:t>
            </a:r>
            <a:r>
              <a:rPr lang="en" sz="1300">
                <a:solidFill>
                  <a:srgbClr val="0000FF"/>
                </a:solidFill>
                <a:highlight>
                  <a:srgbClr val="FFFFFF"/>
                </a:highlight>
              </a:rPr>
              <a:t>rows</a:t>
            </a:r>
            <a:endParaRPr sz="1300">
              <a:solidFill>
                <a:srgbClr val="0000FF"/>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Size of each data point: </a:t>
            </a:r>
            <a:r>
              <a:rPr lang="en" sz="1300">
                <a:solidFill>
                  <a:srgbClr val="0000FF"/>
                </a:solidFill>
                <a:highlight>
                  <a:srgbClr val="FFFFFF"/>
                </a:highlight>
              </a:rPr>
              <a:t>59 Bytes</a:t>
            </a:r>
            <a:endParaRPr sz="1300">
              <a:solidFill>
                <a:srgbClr val="0000FF"/>
              </a:solidFill>
              <a:highlight>
                <a:srgbClr val="FFFFFF"/>
              </a:highlight>
            </a:endParaRPr>
          </a:p>
          <a:p>
            <a:pPr indent="-311150" lvl="1" marL="914400" rtl="0" algn="just">
              <a:spcBef>
                <a:spcPts val="0"/>
              </a:spcBef>
              <a:spcAft>
                <a:spcPts val="0"/>
              </a:spcAft>
              <a:buClr>
                <a:schemeClr val="dk1"/>
              </a:buClr>
              <a:buSzPts val="1300"/>
              <a:buChar char="○"/>
            </a:pPr>
            <a:r>
              <a:rPr lang="en" sz="1300">
                <a:solidFill>
                  <a:schemeClr val="dk1"/>
                </a:solidFill>
                <a:highlight>
                  <a:srgbClr val="FFFFFF"/>
                </a:highlight>
              </a:rPr>
              <a:t>Dataset size: </a:t>
            </a:r>
            <a:r>
              <a:rPr lang="en" sz="1300">
                <a:solidFill>
                  <a:srgbClr val="0000FF"/>
                </a:solidFill>
                <a:highlight>
                  <a:srgbClr val="FFFFFF"/>
                </a:highlight>
              </a:rPr>
              <a:t>1,764</a:t>
            </a:r>
            <a:r>
              <a:rPr lang="en" sz="1300">
                <a:solidFill>
                  <a:schemeClr val="dk1"/>
                </a:solidFill>
                <a:highlight>
                  <a:srgbClr val="FFFFFF"/>
                </a:highlight>
              </a:rPr>
              <a:t> </a:t>
            </a:r>
            <a:r>
              <a:rPr lang="en" sz="1300">
                <a:solidFill>
                  <a:srgbClr val="0000FF"/>
                </a:solidFill>
                <a:highlight>
                  <a:srgbClr val="FFFFFF"/>
                </a:highlight>
              </a:rPr>
              <a:t>KB</a:t>
            </a:r>
            <a:r>
              <a:rPr lang="en" sz="1300">
                <a:solidFill>
                  <a:schemeClr val="dk1"/>
                </a:solidFill>
                <a:highlight>
                  <a:srgbClr val="FFFFFF"/>
                </a:highlight>
              </a:rPr>
              <a:t> (1.7 MB)</a:t>
            </a:r>
            <a:endParaRPr sz="1300">
              <a:solidFill>
                <a:schemeClr val="dk1"/>
              </a:solidFill>
              <a:highlight>
                <a:srgbClr val="FFFFFF"/>
              </a:highlight>
            </a:endParaRPr>
          </a:p>
        </p:txBody>
      </p:sp>
      <p:sp>
        <p:nvSpPr>
          <p:cNvPr id="132" name="Google Shape;132;p29"/>
          <p:cNvSpPr txBox="1"/>
          <p:nvPr/>
        </p:nvSpPr>
        <p:spPr>
          <a:xfrm>
            <a:off x="457200" y="55530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solidFill>
                  <a:srgbClr val="000000"/>
                </a:solidFill>
              </a:rPr>
              <a:t>Data </a:t>
            </a:r>
            <a:r>
              <a:rPr lang="en" sz="3000"/>
              <a:t>Summary</a:t>
            </a:r>
            <a:r>
              <a:rPr lang="en" sz="3000">
                <a:solidFill>
                  <a:srgbClr val="000000"/>
                </a:solidFill>
              </a:rPr>
              <a:t> - </a:t>
            </a:r>
            <a:r>
              <a:rPr lang="en" sz="3000"/>
              <a:t>Raw</a:t>
            </a:r>
            <a:r>
              <a:rPr lang="en" sz="3000"/>
              <a:t> Data</a:t>
            </a:r>
            <a:endParaRPr sz="30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0"/>
          <p:cNvSpPr txBox="1"/>
          <p:nvPr/>
        </p:nvSpPr>
        <p:spPr>
          <a:xfrm>
            <a:off x="660300" y="1161325"/>
            <a:ext cx="7338600" cy="38541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440"/>
              </a:spcBef>
              <a:spcAft>
                <a:spcPts val="0"/>
              </a:spcAft>
              <a:buNone/>
            </a:pPr>
            <a:r>
              <a:rPr b="1" lang="en" sz="1600">
                <a:solidFill>
                  <a:schemeClr val="dk1"/>
                </a:solidFill>
              </a:rPr>
              <a:t>Airline Delay and Cancellation Data, 2009-2018</a:t>
            </a:r>
            <a:r>
              <a:rPr b="1" lang="en" sz="1600">
                <a:solidFill>
                  <a:schemeClr val="dk1"/>
                </a:solidFill>
              </a:rPr>
              <a:t>:</a:t>
            </a:r>
            <a:endParaRPr sz="1300">
              <a:solidFill>
                <a:schemeClr val="dk1"/>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b="1" sz="1000">
              <a:solidFill>
                <a:schemeClr val="dk2"/>
              </a:solidFill>
            </a:endParaRPr>
          </a:p>
          <a:p>
            <a:pPr indent="0" lvl="0" marL="0" marR="0" rtl="0" algn="l">
              <a:spcBef>
                <a:spcPts val="440"/>
              </a:spcBef>
              <a:spcAft>
                <a:spcPts val="0"/>
              </a:spcAft>
              <a:buNone/>
            </a:pPr>
            <a:r>
              <a:rPr b="1" lang="en" sz="900">
                <a:solidFill>
                  <a:schemeClr val="dk2"/>
                </a:solidFill>
              </a:rPr>
              <a:t>OP_CARRIER</a:t>
            </a:r>
            <a:r>
              <a:rPr lang="en" sz="900">
                <a:solidFill>
                  <a:schemeClr val="dk2"/>
                </a:solidFill>
              </a:rPr>
              <a:t>: Flight Carrier’s Brand Abbr.</a:t>
            </a:r>
            <a:endParaRPr sz="900">
              <a:solidFill>
                <a:schemeClr val="dk2"/>
              </a:solidFill>
            </a:endParaRPr>
          </a:p>
          <a:p>
            <a:pPr indent="0" lvl="0" marL="0" marR="0" rtl="0" algn="l">
              <a:spcBef>
                <a:spcPts val="440"/>
              </a:spcBef>
              <a:spcAft>
                <a:spcPts val="0"/>
              </a:spcAft>
              <a:buNone/>
            </a:pPr>
            <a:r>
              <a:rPr b="1" lang="en" sz="900">
                <a:solidFill>
                  <a:schemeClr val="dk2"/>
                </a:solidFill>
              </a:rPr>
              <a:t>ORIGIN &amp; DEST</a:t>
            </a:r>
            <a:r>
              <a:rPr lang="en" sz="900">
                <a:solidFill>
                  <a:schemeClr val="dk2"/>
                </a:solidFill>
              </a:rPr>
              <a:t>: Airport IATA code</a:t>
            </a:r>
            <a:endParaRPr sz="900">
              <a:solidFill>
                <a:schemeClr val="dk2"/>
              </a:solidFill>
            </a:endParaRPr>
          </a:p>
          <a:p>
            <a:pPr indent="0" lvl="0" marL="0" marR="0" rtl="0" algn="l">
              <a:spcBef>
                <a:spcPts val="440"/>
              </a:spcBef>
              <a:spcAft>
                <a:spcPts val="0"/>
              </a:spcAft>
              <a:buNone/>
            </a:pPr>
            <a:r>
              <a:rPr b="1" lang="en" sz="900">
                <a:solidFill>
                  <a:schemeClr val="dk2"/>
                </a:solidFill>
              </a:rPr>
              <a:t>CRS_DEP_TIME</a:t>
            </a:r>
            <a:r>
              <a:rPr lang="en" sz="900">
                <a:solidFill>
                  <a:schemeClr val="dk2"/>
                </a:solidFill>
              </a:rPr>
              <a:t>: Scheduled Departure Time (HHMM), </a:t>
            </a:r>
            <a:r>
              <a:rPr b="1" lang="en" sz="900">
                <a:solidFill>
                  <a:schemeClr val="dk1"/>
                </a:solidFill>
              </a:rPr>
              <a:t>DEP_TIME</a:t>
            </a:r>
            <a:r>
              <a:rPr lang="en" sz="900">
                <a:solidFill>
                  <a:schemeClr val="dk1"/>
                </a:solidFill>
              </a:rPr>
              <a:t>: Actual Depart Time (HHMM)</a:t>
            </a:r>
            <a:endParaRPr sz="900">
              <a:solidFill>
                <a:schemeClr val="dk1"/>
              </a:solidFill>
            </a:endParaRPr>
          </a:p>
          <a:p>
            <a:pPr indent="0" lvl="0" marL="0" rtl="0" algn="l">
              <a:spcBef>
                <a:spcPts val="440"/>
              </a:spcBef>
              <a:spcAft>
                <a:spcPts val="0"/>
              </a:spcAft>
              <a:buNone/>
            </a:pPr>
            <a:r>
              <a:rPr b="1" lang="en" sz="900">
                <a:solidFill>
                  <a:schemeClr val="dk1"/>
                </a:solidFill>
              </a:rPr>
              <a:t>DEP_DELAY &amp; ARR_DELAY </a:t>
            </a:r>
            <a:r>
              <a:rPr lang="en" sz="900">
                <a:solidFill>
                  <a:schemeClr val="dk1"/>
                </a:solidFill>
              </a:rPr>
              <a:t>= Delay Time Elapsed (Minutes)</a:t>
            </a:r>
            <a:endParaRPr sz="1000">
              <a:solidFill>
                <a:schemeClr val="dk1"/>
              </a:solidFill>
            </a:endParaRPr>
          </a:p>
        </p:txBody>
      </p:sp>
      <p:graphicFrame>
        <p:nvGraphicFramePr>
          <p:cNvPr id="138" name="Google Shape;138;p30"/>
          <p:cNvGraphicFramePr/>
          <p:nvPr/>
        </p:nvGraphicFramePr>
        <p:xfrm>
          <a:off x="835000" y="1535800"/>
          <a:ext cx="3000000" cy="3000000"/>
        </p:xfrm>
        <a:graphic>
          <a:graphicData uri="http://schemas.openxmlformats.org/drawingml/2006/table">
            <a:tbl>
              <a:tblPr>
                <a:noFill/>
                <a:tableStyleId>{64799AC4-D4E9-4E9C-A80E-FB8A4AFDAF32}</a:tableStyleId>
              </a:tblPr>
              <a:tblGrid>
                <a:gridCol w="823150"/>
                <a:gridCol w="823150"/>
                <a:gridCol w="823150"/>
                <a:gridCol w="823150"/>
                <a:gridCol w="920775"/>
                <a:gridCol w="725525"/>
                <a:gridCol w="823150"/>
                <a:gridCol w="823150"/>
                <a:gridCol w="382850"/>
              </a:tblGrid>
              <a:tr h="387800">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FL_DATE</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OP_CARRIER</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ORIGIN</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DEST</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CRS_DEP_TIME</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DEP_TIME</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DEP_DELAY</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Clr>
                          <a:schemeClr val="dk1"/>
                        </a:buClr>
                        <a:buSzPts val="1100"/>
                        <a:buFont typeface="Arial"/>
                        <a:buNone/>
                      </a:pPr>
                      <a:r>
                        <a:rPr b="1" lang="en" sz="700">
                          <a:latin typeface="Verdana"/>
                          <a:ea typeface="Verdana"/>
                          <a:cs typeface="Verdana"/>
                          <a:sym typeface="Verdana"/>
                        </a:rPr>
                        <a:t>ARR_DELAY</a:t>
                      </a:r>
                      <a:endParaRPr b="1" sz="700">
                        <a:latin typeface="Verdana"/>
                        <a:ea typeface="Verdana"/>
                        <a:cs typeface="Verdana"/>
                        <a:sym typeface="Verdana"/>
                      </a:endParaRPr>
                    </a:p>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a:t>
                      </a:r>
                      <a:endParaRPr b="1" sz="700">
                        <a:latin typeface="Verdana"/>
                        <a:ea typeface="Verdana"/>
                        <a:cs typeface="Verdana"/>
                        <a:sym typeface="Verdana"/>
                      </a:endParaRPr>
                    </a:p>
                  </a:txBody>
                  <a:tcPr marT="91425" marB="91425" marR="91425" marL="91425"/>
                </a:tc>
              </a:tr>
              <a:tr h="218675">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1/2/2009</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NW</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DTW</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PBI</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2110</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2111</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-17</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r h="218675">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1/2/2009</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OO</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LAX</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SLC</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2116</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2148</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32</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22</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r h="218675">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1/2/2009</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UA</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IAD</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TPA</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2140</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2135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-20</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r h="218675">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1/2/2009</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YV</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ORD</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ATL</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2109</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2113</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4</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0</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r h="218675">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1/3/2009</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OO</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LAX</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SLC</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2116</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2113</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-3</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-12</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r h="218675">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1/3/2009</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NW</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DTW</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PBI</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2110</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2110</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0</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-12</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r h="218675">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1/3/2009</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B6</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JFK</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ROC</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2235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2251</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16</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32</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r h="218675">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1/3/2009</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B6</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SJU</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JFK</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2100</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2125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35</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bl>
          </a:graphicData>
        </a:graphic>
      </p:graphicFrame>
      <p:sp>
        <p:nvSpPr>
          <p:cNvPr id="139" name="Google Shape;139;p30"/>
          <p:cNvSpPr txBox="1"/>
          <p:nvPr/>
        </p:nvSpPr>
        <p:spPr>
          <a:xfrm>
            <a:off x="457200" y="55530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solidFill>
                  <a:srgbClr val="000000"/>
                </a:solidFill>
              </a:rPr>
              <a:t>Data Preprocessing</a:t>
            </a:r>
            <a:r>
              <a:rPr lang="en" sz="3000">
                <a:solidFill>
                  <a:schemeClr val="dk1"/>
                </a:solidFill>
              </a:rPr>
              <a:t> - Snippets</a:t>
            </a:r>
            <a:endParaRPr sz="30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1"/>
          <p:cNvSpPr txBox="1"/>
          <p:nvPr/>
        </p:nvSpPr>
        <p:spPr>
          <a:xfrm>
            <a:off x="660300" y="1179625"/>
            <a:ext cx="8483700" cy="38541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440"/>
              </a:spcBef>
              <a:spcAft>
                <a:spcPts val="0"/>
              </a:spcAft>
              <a:buNone/>
            </a:pPr>
            <a:r>
              <a:rPr b="1" lang="en" sz="1600">
                <a:solidFill>
                  <a:schemeClr val="dk1"/>
                </a:solidFill>
              </a:rPr>
              <a:t>Global Historical Climatology Network Data (Daily)</a:t>
            </a:r>
            <a:r>
              <a:rPr b="1" lang="en" sz="1600">
                <a:solidFill>
                  <a:schemeClr val="dk1"/>
                </a:solidFill>
              </a:rPr>
              <a:t>, 2009-2018</a:t>
            </a:r>
            <a:r>
              <a:rPr b="1" lang="en" sz="1600">
                <a:solidFill>
                  <a:schemeClr val="dk1"/>
                </a:solidFill>
              </a:rPr>
              <a:t>:</a:t>
            </a:r>
            <a:endParaRPr sz="1300">
              <a:solidFill>
                <a:schemeClr val="dk1"/>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t/>
            </a:r>
            <a:endParaRPr sz="1300">
              <a:solidFill>
                <a:schemeClr val="dk2"/>
              </a:solidFill>
            </a:endParaRPr>
          </a:p>
          <a:p>
            <a:pPr indent="0" lvl="0" marL="0" marR="0" rtl="0" algn="l">
              <a:spcBef>
                <a:spcPts val="440"/>
              </a:spcBef>
              <a:spcAft>
                <a:spcPts val="0"/>
              </a:spcAft>
              <a:buNone/>
            </a:pPr>
            <a:r>
              <a:rPr b="1" lang="en" sz="1000">
                <a:solidFill>
                  <a:schemeClr val="dk2"/>
                </a:solidFill>
              </a:rPr>
              <a:t>TMAX</a:t>
            </a:r>
            <a:r>
              <a:rPr lang="en" sz="1000">
                <a:solidFill>
                  <a:schemeClr val="dk2"/>
                </a:solidFill>
              </a:rPr>
              <a:t>: Maximum temperature (Fahrenheit to tenths), </a:t>
            </a:r>
            <a:r>
              <a:rPr b="1" lang="en" sz="1000">
                <a:solidFill>
                  <a:schemeClr val="dk2"/>
                </a:solidFill>
              </a:rPr>
              <a:t>TMIN</a:t>
            </a:r>
            <a:r>
              <a:rPr lang="en" sz="1000">
                <a:solidFill>
                  <a:schemeClr val="dk2"/>
                </a:solidFill>
              </a:rPr>
              <a:t>: Minimum temperature (</a:t>
            </a:r>
            <a:r>
              <a:rPr lang="en" sz="1000">
                <a:solidFill>
                  <a:schemeClr val="dk1"/>
                </a:solidFill>
              </a:rPr>
              <a:t>Fahrenheit to tenths)</a:t>
            </a:r>
            <a:endParaRPr sz="1000">
              <a:solidFill>
                <a:schemeClr val="dk1"/>
              </a:solidFill>
            </a:endParaRPr>
          </a:p>
          <a:p>
            <a:pPr indent="0" lvl="0" marL="0" marR="0" rtl="0" algn="l">
              <a:spcBef>
                <a:spcPts val="440"/>
              </a:spcBef>
              <a:spcAft>
                <a:spcPts val="0"/>
              </a:spcAft>
              <a:buNone/>
            </a:pPr>
            <a:r>
              <a:rPr b="1" lang="en" sz="1000">
                <a:solidFill>
                  <a:schemeClr val="dk1"/>
                </a:solidFill>
              </a:rPr>
              <a:t>PRCP</a:t>
            </a:r>
            <a:r>
              <a:rPr lang="en" sz="1000">
                <a:solidFill>
                  <a:schemeClr val="dk1"/>
                </a:solidFill>
              </a:rPr>
              <a:t>: Precipitation (inches to hundredths), </a:t>
            </a:r>
            <a:r>
              <a:rPr b="1" lang="en" sz="1000">
                <a:solidFill>
                  <a:schemeClr val="dk1"/>
                </a:solidFill>
              </a:rPr>
              <a:t>SNOW </a:t>
            </a:r>
            <a:r>
              <a:rPr lang="en" sz="1000">
                <a:solidFill>
                  <a:schemeClr val="dk1"/>
                </a:solidFill>
              </a:rPr>
              <a:t>= Snowfall (inches to hundredths), </a:t>
            </a:r>
            <a:r>
              <a:rPr b="1" lang="en" sz="1000">
                <a:solidFill>
                  <a:schemeClr val="dk1"/>
                </a:solidFill>
              </a:rPr>
              <a:t>SNWD </a:t>
            </a:r>
            <a:r>
              <a:rPr lang="en" sz="1000">
                <a:solidFill>
                  <a:schemeClr val="dk1"/>
                </a:solidFill>
              </a:rPr>
              <a:t>= Snow depth</a:t>
            </a:r>
            <a:r>
              <a:rPr lang="en" sz="1000">
                <a:solidFill>
                  <a:schemeClr val="dk1"/>
                </a:solidFill>
              </a:rPr>
              <a:t> (inches to hundredths)</a:t>
            </a:r>
            <a:endParaRPr sz="1000">
              <a:solidFill>
                <a:schemeClr val="dk1"/>
              </a:solidFill>
            </a:endParaRPr>
          </a:p>
          <a:p>
            <a:pPr indent="0" lvl="0" marL="0" marR="0" rtl="0" algn="l">
              <a:spcBef>
                <a:spcPts val="440"/>
              </a:spcBef>
              <a:spcAft>
                <a:spcPts val="0"/>
              </a:spcAft>
              <a:buNone/>
            </a:pPr>
            <a:r>
              <a:rPr b="1" lang="en" sz="1000">
                <a:solidFill>
                  <a:schemeClr val="dk1"/>
                </a:solidFill>
              </a:rPr>
              <a:t>WDF2 </a:t>
            </a:r>
            <a:r>
              <a:rPr lang="en" sz="1000">
                <a:solidFill>
                  <a:schemeClr val="dk1"/>
                </a:solidFill>
              </a:rPr>
              <a:t>= Direction of fastest </a:t>
            </a:r>
            <a:r>
              <a:rPr b="1" lang="en" sz="1000">
                <a:solidFill>
                  <a:schemeClr val="dk1"/>
                </a:solidFill>
              </a:rPr>
              <a:t>2</a:t>
            </a:r>
            <a:r>
              <a:rPr lang="en" sz="1000">
                <a:solidFill>
                  <a:schemeClr val="dk1"/>
                </a:solidFill>
              </a:rPr>
              <a:t>-minute wind (degrees), </a:t>
            </a:r>
            <a:r>
              <a:rPr b="1" lang="en" sz="1000">
                <a:solidFill>
                  <a:schemeClr val="dk1"/>
                </a:solidFill>
              </a:rPr>
              <a:t>WSF5 </a:t>
            </a:r>
            <a:r>
              <a:rPr lang="en" sz="1000">
                <a:solidFill>
                  <a:schemeClr val="dk1"/>
                </a:solidFill>
              </a:rPr>
              <a:t>= Fastest </a:t>
            </a:r>
            <a:r>
              <a:rPr b="1" lang="en" sz="1000">
                <a:solidFill>
                  <a:schemeClr val="dk1"/>
                </a:solidFill>
              </a:rPr>
              <a:t>5</a:t>
            </a:r>
            <a:r>
              <a:rPr lang="en" sz="1000">
                <a:solidFill>
                  <a:schemeClr val="dk1"/>
                </a:solidFill>
              </a:rPr>
              <a:t>-second wind speed (miles per hour)</a:t>
            </a:r>
            <a:endParaRPr sz="1000">
              <a:solidFill>
                <a:schemeClr val="dk1"/>
              </a:solidFill>
            </a:endParaRPr>
          </a:p>
          <a:p>
            <a:pPr indent="0" lvl="0" marL="0" marR="0" rtl="0" algn="l">
              <a:spcBef>
                <a:spcPts val="440"/>
              </a:spcBef>
              <a:spcAft>
                <a:spcPts val="0"/>
              </a:spcAft>
              <a:buNone/>
            </a:pPr>
            <a:r>
              <a:rPr b="1" lang="en" sz="1000">
                <a:solidFill>
                  <a:schemeClr val="dk1"/>
                </a:solidFill>
              </a:rPr>
              <a:t>Source</a:t>
            </a:r>
            <a:r>
              <a:rPr lang="en" sz="1000">
                <a:solidFill>
                  <a:schemeClr val="dk1"/>
                </a:solidFill>
              </a:rPr>
              <a:t>: </a:t>
            </a:r>
            <a:r>
              <a:rPr b="1" lang="en" sz="1000">
                <a:solidFill>
                  <a:schemeClr val="dk1"/>
                </a:solidFill>
              </a:rPr>
              <a:t>0</a:t>
            </a:r>
            <a:r>
              <a:rPr lang="en" sz="1000">
                <a:solidFill>
                  <a:schemeClr val="dk1"/>
                </a:solidFill>
              </a:rPr>
              <a:t> - U.S. Cooperative Summary of the Day, </a:t>
            </a:r>
            <a:r>
              <a:rPr b="1" lang="en" sz="1000">
                <a:solidFill>
                  <a:schemeClr val="dk1"/>
                </a:solidFill>
              </a:rPr>
              <a:t>x</a:t>
            </a:r>
            <a:r>
              <a:rPr lang="en" sz="1000">
                <a:solidFill>
                  <a:schemeClr val="dk1"/>
                </a:solidFill>
              </a:rPr>
              <a:t> - U.S. First-Order Summary of the Day</a:t>
            </a:r>
            <a:endParaRPr sz="1000">
              <a:solidFill>
                <a:schemeClr val="dk1"/>
              </a:solidFill>
            </a:endParaRPr>
          </a:p>
        </p:txBody>
      </p:sp>
      <p:graphicFrame>
        <p:nvGraphicFramePr>
          <p:cNvPr id="145" name="Google Shape;145;p31"/>
          <p:cNvGraphicFramePr/>
          <p:nvPr/>
        </p:nvGraphicFramePr>
        <p:xfrm>
          <a:off x="835000" y="1676150"/>
          <a:ext cx="3000000" cy="3000000"/>
        </p:xfrm>
        <a:graphic>
          <a:graphicData uri="http://schemas.openxmlformats.org/drawingml/2006/table">
            <a:tbl>
              <a:tblPr>
                <a:noFill/>
                <a:tableStyleId>{64799AC4-D4E9-4E9C-A80E-FB8A4AFDAF32}</a:tableStyleId>
              </a:tblPr>
              <a:tblGrid>
                <a:gridCol w="934250"/>
                <a:gridCol w="934250"/>
                <a:gridCol w="934250"/>
                <a:gridCol w="934250"/>
                <a:gridCol w="934250"/>
                <a:gridCol w="934250"/>
                <a:gridCol w="934250"/>
                <a:gridCol w="934250"/>
              </a:tblGrid>
              <a:tr h="218675">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Station ID</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Date</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Flag</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Value</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Measurement </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Quality</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Source</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Time</a:t>
                      </a:r>
                      <a:endParaRPr b="1" sz="700">
                        <a:latin typeface="Verdana"/>
                        <a:ea typeface="Verdana"/>
                        <a:cs typeface="Verdana"/>
                        <a:sym typeface="Verdana"/>
                      </a:endParaRPr>
                    </a:p>
                  </a:txBody>
                  <a:tcPr marT="91425" marB="91425" marR="91425" marL="91425"/>
                </a:tc>
              </a:tr>
              <a:tr h="218675">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AQW00061705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20100101</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TMAX</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317</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0</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700</a:t>
                      </a:r>
                      <a:endParaRPr b="1" sz="700">
                        <a:latin typeface="Verdana"/>
                        <a:ea typeface="Verdana"/>
                        <a:cs typeface="Verdana"/>
                        <a:sym typeface="Verdana"/>
                      </a:endParaRPr>
                    </a:p>
                  </a:txBody>
                  <a:tcPr marT="91425" marB="91425" marR="91425" marL="91425"/>
                </a:tc>
              </a:tr>
              <a:tr h="218675">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AQW00061705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20100101</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TMIN</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261</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0</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700</a:t>
                      </a:r>
                      <a:endParaRPr b="1" sz="700">
                        <a:latin typeface="Verdana"/>
                        <a:ea typeface="Verdana"/>
                        <a:cs typeface="Verdana"/>
                        <a:sym typeface="Verdana"/>
                      </a:endParaRPr>
                    </a:p>
                  </a:txBody>
                  <a:tcPr marT="91425" marB="91425" marR="91425" marL="91425"/>
                </a:tc>
              </a:tr>
              <a:tr h="218675">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AQW00061705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20100101</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PRCP</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109</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0</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700</a:t>
                      </a:r>
                      <a:endParaRPr b="1" sz="700">
                        <a:latin typeface="Verdana"/>
                        <a:ea typeface="Verdana"/>
                        <a:cs typeface="Verdana"/>
                        <a:sym typeface="Verdana"/>
                      </a:endParaRPr>
                    </a:p>
                  </a:txBody>
                  <a:tcPr marT="91425" marB="91425" marR="91425" marL="91425"/>
                </a:tc>
              </a:tr>
              <a:tr h="218675">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AQW00061705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20100101</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SNOW</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0</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0</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r h="218675">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AQW00061705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20100101</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SNWD</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0</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0</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r h="218675">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AQW00061705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20100101</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WDF2</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90</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X</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r h="218675">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AQW00061705</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20100101</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WSF2</a:t>
                      </a:r>
                      <a:endParaRPr b="1" sz="700">
                        <a:latin typeface="Verdana"/>
                        <a:ea typeface="Verdana"/>
                        <a:cs typeface="Verdana"/>
                        <a:sym typeface="Verdana"/>
                      </a:endParaRPr>
                    </a:p>
                  </a:txBody>
                  <a:tcPr marT="91425" marB="91425" marR="91425" marL="91425"/>
                </a:tc>
                <a:tc>
                  <a:txBody>
                    <a:bodyPr/>
                    <a:lstStyle/>
                    <a:p>
                      <a:pPr indent="0" lvl="0" marL="0" rtl="0" algn="r">
                        <a:lnSpc>
                          <a:spcPct val="100000"/>
                        </a:lnSpc>
                        <a:spcBef>
                          <a:spcPts val="0"/>
                        </a:spcBef>
                        <a:spcAft>
                          <a:spcPts val="0"/>
                        </a:spcAft>
                        <a:buNone/>
                      </a:pPr>
                      <a:r>
                        <a:rPr b="1" lang="en" sz="700">
                          <a:latin typeface="Verdana"/>
                          <a:ea typeface="Verdana"/>
                          <a:cs typeface="Verdana"/>
                          <a:sym typeface="Verdana"/>
                        </a:rPr>
                        <a:t>103</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rPr b="1" lang="en" sz="700">
                          <a:latin typeface="Verdana"/>
                          <a:ea typeface="Verdana"/>
                          <a:cs typeface="Verdana"/>
                          <a:sym typeface="Verdana"/>
                        </a:rPr>
                        <a:t>X</a:t>
                      </a:r>
                      <a:endParaRPr b="1" sz="700">
                        <a:latin typeface="Verdana"/>
                        <a:ea typeface="Verdana"/>
                        <a:cs typeface="Verdana"/>
                        <a:sym typeface="Verdana"/>
                      </a:endParaRPr>
                    </a:p>
                  </a:txBody>
                  <a:tcPr marT="91425" marB="91425" marR="91425" marL="91425"/>
                </a:tc>
                <a:tc>
                  <a:txBody>
                    <a:bodyPr/>
                    <a:lstStyle/>
                    <a:p>
                      <a:pPr indent="0" lvl="0" marL="0" rtl="0" algn="l">
                        <a:lnSpc>
                          <a:spcPct val="100000"/>
                        </a:lnSpc>
                        <a:spcBef>
                          <a:spcPts val="0"/>
                        </a:spcBef>
                        <a:spcAft>
                          <a:spcPts val="0"/>
                        </a:spcAft>
                        <a:buNone/>
                      </a:pPr>
                      <a:r>
                        <a:t/>
                      </a:r>
                      <a:endParaRPr b="1" sz="700">
                        <a:latin typeface="Verdana"/>
                        <a:ea typeface="Verdana"/>
                        <a:cs typeface="Verdana"/>
                        <a:sym typeface="Verdana"/>
                      </a:endParaRPr>
                    </a:p>
                  </a:txBody>
                  <a:tcPr marT="91425" marB="91425" marR="91425" marL="91425"/>
                </a:tc>
              </a:tr>
            </a:tbl>
          </a:graphicData>
        </a:graphic>
      </p:graphicFrame>
      <p:sp>
        <p:nvSpPr>
          <p:cNvPr id="146" name="Google Shape;146;p31"/>
          <p:cNvSpPr txBox="1"/>
          <p:nvPr/>
        </p:nvSpPr>
        <p:spPr>
          <a:xfrm>
            <a:off x="457200" y="55530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solidFill>
                  <a:srgbClr val="000000"/>
                </a:solidFill>
              </a:rPr>
              <a:t>Data Preprocessing - </a:t>
            </a:r>
            <a:r>
              <a:rPr lang="en" sz="3000"/>
              <a:t>Snippets</a:t>
            </a:r>
            <a:endParaRPr sz="30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2"/>
          <p:cNvSpPr txBox="1"/>
          <p:nvPr/>
        </p:nvSpPr>
        <p:spPr>
          <a:xfrm>
            <a:off x="545175" y="1313850"/>
            <a:ext cx="8483700" cy="35367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440"/>
              </a:spcBef>
              <a:spcAft>
                <a:spcPts val="0"/>
              </a:spcAft>
              <a:buNone/>
            </a:pPr>
            <a:r>
              <a:rPr lang="en" sz="2200">
                <a:solidFill>
                  <a:schemeClr val="dk1"/>
                </a:solidFill>
              </a:rPr>
              <a:t>Continuous vs. Categorical?</a:t>
            </a:r>
            <a:endParaRPr sz="2200">
              <a:solidFill>
                <a:schemeClr val="dk1"/>
              </a:solidFill>
            </a:endParaRPr>
          </a:p>
          <a:p>
            <a:pPr indent="-311150" lvl="0" marL="457200" marR="0" rtl="0" algn="just">
              <a:lnSpc>
                <a:spcPct val="115000"/>
              </a:lnSpc>
              <a:spcBef>
                <a:spcPts val="440"/>
              </a:spcBef>
              <a:spcAft>
                <a:spcPts val="0"/>
              </a:spcAft>
              <a:buClr>
                <a:schemeClr val="dk1"/>
              </a:buClr>
              <a:buSzPts val="1300"/>
              <a:buChar char="-"/>
            </a:pPr>
            <a:r>
              <a:rPr lang="en" sz="1300">
                <a:solidFill>
                  <a:schemeClr val="dk1"/>
                </a:solidFill>
              </a:rPr>
              <a:t>Our major dataset has various variable types. FLIGHT DATE, CARRIER, ORIGIN, and DEST are </a:t>
            </a:r>
            <a:r>
              <a:rPr lang="en" sz="1300">
                <a:solidFill>
                  <a:schemeClr val="dk1"/>
                </a:solidFill>
              </a:rPr>
              <a:t>discrete</a:t>
            </a:r>
            <a:r>
              <a:rPr lang="en" sz="1300">
                <a:solidFill>
                  <a:schemeClr val="dk1"/>
                </a:solidFill>
              </a:rPr>
              <a:t> variables, while others such as DEPART_TIME, ARRIVE_TIME are continuous.</a:t>
            </a:r>
            <a:endParaRPr sz="1300">
              <a:solidFill>
                <a:schemeClr val="dk1"/>
              </a:solidFill>
            </a:endParaRPr>
          </a:p>
          <a:p>
            <a:pPr indent="-311150" lvl="0" marL="457200" marR="0" rtl="0" algn="just">
              <a:lnSpc>
                <a:spcPct val="115000"/>
              </a:lnSpc>
              <a:spcBef>
                <a:spcPts val="0"/>
              </a:spcBef>
              <a:spcAft>
                <a:spcPts val="0"/>
              </a:spcAft>
              <a:buClr>
                <a:schemeClr val="dk1"/>
              </a:buClr>
              <a:buSzPts val="1300"/>
              <a:buChar char="-"/>
            </a:pPr>
            <a:r>
              <a:rPr lang="en" sz="1300">
                <a:solidFill>
                  <a:schemeClr val="dk1"/>
                </a:solidFill>
              </a:rPr>
              <a:t>Conceptually, decision tree can handle both </a:t>
            </a:r>
            <a:r>
              <a:rPr lang="en" sz="1300">
                <a:solidFill>
                  <a:schemeClr val="dk1"/>
                </a:solidFill>
              </a:rPr>
              <a:t>continuous and categorical variables at the same time. However, when making decision, we prefer categorical attributes intuitively, so we need to apply thresholds for each continuous variable for when training the decision tree.</a:t>
            </a:r>
            <a:endParaRPr sz="1300">
              <a:solidFill>
                <a:schemeClr val="dk1"/>
              </a:solidFill>
            </a:endParaRPr>
          </a:p>
          <a:p>
            <a:pPr indent="-311150" lvl="0" marL="457200" marR="0" rtl="0" algn="just">
              <a:lnSpc>
                <a:spcPct val="115000"/>
              </a:lnSpc>
              <a:spcBef>
                <a:spcPts val="0"/>
              </a:spcBef>
              <a:spcAft>
                <a:spcPts val="0"/>
              </a:spcAft>
              <a:buClr>
                <a:schemeClr val="dk1"/>
              </a:buClr>
              <a:buSzPts val="1300"/>
              <a:buChar char="-"/>
            </a:pPr>
            <a:r>
              <a:rPr lang="en" sz="1300">
                <a:solidFill>
                  <a:schemeClr val="dk1"/>
                </a:solidFill>
              </a:rPr>
              <a:t>We choose </a:t>
            </a:r>
            <a:r>
              <a:rPr b="1" lang="en" sz="1300">
                <a:solidFill>
                  <a:schemeClr val="dk1"/>
                </a:solidFill>
              </a:rPr>
              <a:t>predefined categories</a:t>
            </a:r>
            <a:r>
              <a:rPr lang="en" sz="1300">
                <a:solidFill>
                  <a:schemeClr val="dk1"/>
                </a:solidFill>
              </a:rPr>
              <a:t> for features.</a:t>
            </a:r>
            <a:endParaRPr sz="1300">
              <a:solidFill>
                <a:schemeClr val="dk1"/>
              </a:solidFill>
            </a:endParaRPr>
          </a:p>
          <a:p>
            <a:pPr indent="-311150" lvl="1" marL="914400" marR="0" rtl="0" algn="just">
              <a:lnSpc>
                <a:spcPct val="115000"/>
              </a:lnSpc>
              <a:spcBef>
                <a:spcPts val="0"/>
              </a:spcBef>
              <a:spcAft>
                <a:spcPts val="0"/>
              </a:spcAft>
              <a:buClr>
                <a:schemeClr val="dk1"/>
              </a:buClr>
              <a:buSzPts val="1300"/>
              <a:buChar char="-"/>
            </a:pPr>
            <a:r>
              <a:rPr lang="en" sz="1300">
                <a:solidFill>
                  <a:schemeClr val="dk1"/>
                </a:solidFill>
              </a:rPr>
              <a:t>Pro: </a:t>
            </a:r>
            <a:endParaRPr sz="1300">
              <a:solidFill>
                <a:schemeClr val="dk1"/>
              </a:solidFill>
            </a:endParaRPr>
          </a:p>
          <a:p>
            <a:pPr indent="-311150" lvl="2" marL="1371600" marR="0" rtl="0" algn="just">
              <a:lnSpc>
                <a:spcPct val="115000"/>
              </a:lnSpc>
              <a:spcBef>
                <a:spcPts val="0"/>
              </a:spcBef>
              <a:spcAft>
                <a:spcPts val="0"/>
              </a:spcAft>
              <a:buClr>
                <a:schemeClr val="dk1"/>
              </a:buClr>
              <a:buSzPts val="1300"/>
              <a:buChar char="-"/>
            </a:pPr>
            <a:r>
              <a:rPr lang="en" sz="1300">
                <a:solidFill>
                  <a:schemeClr val="dk1"/>
                </a:solidFill>
              </a:rPr>
              <a:t>It make the training process more intuitive and easier to track. </a:t>
            </a:r>
            <a:endParaRPr sz="1300">
              <a:solidFill>
                <a:schemeClr val="dk1"/>
              </a:solidFill>
            </a:endParaRPr>
          </a:p>
          <a:p>
            <a:pPr indent="-311150" lvl="2" marL="1371600" rtl="0" algn="just">
              <a:lnSpc>
                <a:spcPct val="115000"/>
              </a:lnSpc>
              <a:spcBef>
                <a:spcPts val="0"/>
              </a:spcBef>
              <a:spcAft>
                <a:spcPts val="0"/>
              </a:spcAft>
              <a:buClr>
                <a:schemeClr val="dk1"/>
              </a:buClr>
              <a:buSzPts val="1300"/>
              <a:buChar char="-"/>
            </a:pPr>
            <a:r>
              <a:rPr lang="en" sz="1300">
                <a:solidFill>
                  <a:schemeClr val="dk1"/>
                </a:solidFill>
              </a:rPr>
              <a:t>Avoid high cardinality features.</a:t>
            </a:r>
            <a:endParaRPr sz="1300">
              <a:solidFill>
                <a:schemeClr val="dk1"/>
              </a:solidFill>
            </a:endParaRPr>
          </a:p>
          <a:p>
            <a:pPr indent="-311150" lvl="1" marL="914400" marR="0" rtl="0" algn="just">
              <a:lnSpc>
                <a:spcPct val="115000"/>
              </a:lnSpc>
              <a:spcBef>
                <a:spcPts val="0"/>
              </a:spcBef>
              <a:spcAft>
                <a:spcPts val="0"/>
              </a:spcAft>
              <a:buClr>
                <a:schemeClr val="dk1"/>
              </a:buClr>
              <a:buSzPts val="1300"/>
              <a:buChar char="-"/>
            </a:pPr>
            <a:r>
              <a:rPr lang="en" sz="1300">
                <a:solidFill>
                  <a:schemeClr val="dk1"/>
                </a:solidFill>
              </a:rPr>
              <a:t>Con:</a:t>
            </a:r>
            <a:endParaRPr sz="1300">
              <a:solidFill>
                <a:schemeClr val="dk1"/>
              </a:solidFill>
            </a:endParaRPr>
          </a:p>
          <a:p>
            <a:pPr indent="-317500" lvl="2" marL="1371600" marR="0" rtl="0" algn="just">
              <a:lnSpc>
                <a:spcPct val="115000"/>
              </a:lnSpc>
              <a:spcBef>
                <a:spcPts val="0"/>
              </a:spcBef>
              <a:spcAft>
                <a:spcPts val="0"/>
              </a:spcAft>
              <a:buClr>
                <a:schemeClr val="dk1"/>
              </a:buClr>
              <a:buSzPts val="1400"/>
              <a:buChar char="-"/>
            </a:pPr>
            <a:r>
              <a:rPr lang="en">
                <a:solidFill>
                  <a:schemeClr val="dk1"/>
                </a:solidFill>
              </a:rPr>
              <a:t>Too few samples in some leaf nodes while arbitrarily define the categories.</a:t>
            </a:r>
            <a:endParaRPr>
              <a:solidFill>
                <a:schemeClr val="dk1"/>
              </a:solidFill>
            </a:endParaRPr>
          </a:p>
          <a:p>
            <a:pPr indent="0" lvl="0" marL="0" marR="0" rtl="0" algn="just">
              <a:lnSpc>
                <a:spcPct val="115000"/>
              </a:lnSpc>
              <a:spcBef>
                <a:spcPts val="440"/>
              </a:spcBef>
              <a:spcAft>
                <a:spcPts val="0"/>
              </a:spcAft>
              <a:buNone/>
            </a:pPr>
            <a:r>
              <a:t/>
            </a:r>
            <a:endParaRPr>
              <a:solidFill>
                <a:schemeClr val="dk1"/>
              </a:solidFill>
            </a:endParaRPr>
          </a:p>
          <a:p>
            <a:pPr indent="0" lvl="0" marL="0" marR="0" rtl="0" algn="just">
              <a:lnSpc>
                <a:spcPct val="115000"/>
              </a:lnSpc>
              <a:spcBef>
                <a:spcPts val="440"/>
              </a:spcBef>
              <a:spcAft>
                <a:spcPts val="0"/>
              </a:spcAft>
              <a:buNone/>
            </a:pPr>
            <a:r>
              <a:rPr lang="en" sz="2200">
                <a:solidFill>
                  <a:schemeClr val="dk1"/>
                </a:solidFill>
              </a:rPr>
              <a:t> </a:t>
            </a:r>
            <a:endParaRPr sz="1500">
              <a:solidFill>
                <a:schemeClr val="dk2"/>
              </a:solidFill>
            </a:endParaRPr>
          </a:p>
          <a:p>
            <a:pPr indent="0" lvl="0" marL="0" marR="0" rtl="0" algn="l">
              <a:spcBef>
                <a:spcPts val="440"/>
              </a:spcBef>
              <a:spcAft>
                <a:spcPts val="0"/>
              </a:spcAft>
              <a:buNone/>
            </a:pPr>
            <a:r>
              <a:t/>
            </a:r>
            <a:endParaRPr sz="1500">
              <a:solidFill>
                <a:schemeClr val="dk2"/>
              </a:solidFill>
            </a:endParaRPr>
          </a:p>
          <a:p>
            <a:pPr indent="0" lvl="0" marL="0" marR="0" rtl="0" algn="l">
              <a:spcBef>
                <a:spcPts val="440"/>
              </a:spcBef>
              <a:spcAft>
                <a:spcPts val="0"/>
              </a:spcAft>
              <a:buNone/>
            </a:pPr>
            <a:r>
              <a:t/>
            </a:r>
            <a:endParaRPr sz="1500">
              <a:solidFill>
                <a:schemeClr val="dk2"/>
              </a:solidFill>
            </a:endParaRPr>
          </a:p>
          <a:p>
            <a:pPr indent="0" lvl="0" marL="0" marR="0" rtl="0" algn="l">
              <a:spcBef>
                <a:spcPts val="440"/>
              </a:spcBef>
              <a:spcAft>
                <a:spcPts val="0"/>
              </a:spcAft>
              <a:buNone/>
            </a:pPr>
            <a:r>
              <a:t/>
            </a:r>
            <a:endParaRPr sz="1500">
              <a:solidFill>
                <a:schemeClr val="dk2"/>
              </a:solidFill>
            </a:endParaRPr>
          </a:p>
          <a:p>
            <a:pPr indent="0" lvl="0" marL="0" marR="0" rtl="0" algn="l">
              <a:spcBef>
                <a:spcPts val="440"/>
              </a:spcBef>
              <a:spcAft>
                <a:spcPts val="0"/>
              </a:spcAft>
              <a:buNone/>
            </a:pPr>
            <a:r>
              <a:t/>
            </a:r>
            <a:endParaRPr sz="1500">
              <a:solidFill>
                <a:schemeClr val="dk2"/>
              </a:solidFill>
            </a:endParaRPr>
          </a:p>
          <a:p>
            <a:pPr indent="0" lvl="0" marL="0" marR="0" rtl="0" algn="l">
              <a:spcBef>
                <a:spcPts val="440"/>
              </a:spcBef>
              <a:spcAft>
                <a:spcPts val="0"/>
              </a:spcAft>
              <a:buNone/>
            </a:pPr>
            <a:r>
              <a:t/>
            </a:r>
            <a:endParaRPr sz="1500">
              <a:solidFill>
                <a:schemeClr val="dk2"/>
              </a:solidFill>
            </a:endParaRPr>
          </a:p>
          <a:p>
            <a:pPr indent="0" lvl="0" marL="0" marR="0" rtl="0" algn="l">
              <a:spcBef>
                <a:spcPts val="440"/>
              </a:spcBef>
              <a:spcAft>
                <a:spcPts val="0"/>
              </a:spcAft>
              <a:buNone/>
            </a:pPr>
            <a:r>
              <a:t/>
            </a:r>
            <a:endParaRPr sz="1500">
              <a:solidFill>
                <a:schemeClr val="dk2"/>
              </a:solidFill>
            </a:endParaRPr>
          </a:p>
        </p:txBody>
      </p:sp>
      <p:sp>
        <p:nvSpPr>
          <p:cNvPr id="152" name="Google Shape;152;p32"/>
          <p:cNvSpPr txBox="1"/>
          <p:nvPr/>
        </p:nvSpPr>
        <p:spPr>
          <a:xfrm>
            <a:off x="457200" y="55530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solidFill>
                  <a:srgbClr val="000000"/>
                </a:solidFill>
              </a:rPr>
              <a:t>Data Preprocessing</a:t>
            </a:r>
            <a:endParaRPr sz="30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3"/>
          <p:cNvSpPr txBox="1"/>
          <p:nvPr/>
        </p:nvSpPr>
        <p:spPr>
          <a:xfrm>
            <a:off x="457200" y="555300"/>
            <a:ext cx="8229600" cy="60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3000">
                <a:solidFill>
                  <a:srgbClr val="000000"/>
                </a:solidFill>
              </a:rPr>
              <a:t>Data Preprocessing - Categoriz</a:t>
            </a:r>
            <a:r>
              <a:rPr lang="en" sz="3000"/>
              <a:t>e</a:t>
            </a:r>
            <a:r>
              <a:rPr lang="en" sz="3000">
                <a:solidFill>
                  <a:srgbClr val="000000"/>
                </a:solidFill>
              </a:rPr>
              <a:t> and Extract</a:t>
            </a:r>
            <a:endParaRPr sz="3000">
              <a:solidFill>
                <a:srgbClr val="000000"/>
              </a:solidFill>
            </a:endParaRPr>
          </a:p>
        </p:txBody>
      </p:sp>
      <p:sp>
        <p:nvSpPr>
          <p:cNvPr id="158" name="Google Shape;158;p33"/>
          <p:cNvSpPr txBox="1"/>
          <p:nvPr/>
        </p:nvSpPr>
        <p:spPr>
          <a:xfrm>
            <a:off x="545175" y="1161300"/>
            <a:ext cx="8483700" cy="3536700"/>
          </a:xfrm>
          <a:prstGeom prst="rect">
            <a:avLst/>
          </a:prstGeom>
          <a:noFill/>
          <a:ln>
            <a:noFill/>
          </a:ln>
        </p:spPr>
        <p:txBody>
          <a:bodyPr anchorCtr="0" anchor="t" bIns="45700" lIns="91425" spcFirstLastPara="1" rIns="91425" wrap="square" tIns="45700">
            <a:noAutofit/>
          </a:bodyPr>
          <a:lstStyle/>
          <a:p>
            <a:pPr indent="-298450" lvl="0" marL="457200" rtl="0" algn="just">
              <a:lnSpc>
                <a:spcPct val="115000"/>
              </a:lnSpc>
              <a:spcBef>
                <a:spcPts val="440"/>
              </a:spcBef>
              <a:spcAft>
                <a:spcPts val="0"/>
              </a:spcAft>
              <a:buClr>
                <a:schemeClr val="dk1"/>
              </a:buClr>
              <a:buSzPts val="1100"/>
              <a:buChar char="-"/>
            </a:pPr>
            <a:r>
              <a:rPr lang="en" sz="1100" u="sng">
                <a:solidFill>
                  <a:schemeClr val="dk1"/>
                </a:solidFill>
              </a:rPr>
              <a:t>Origin and Destination Airports:</a:t>
            </a:r>
            <a:br>
              <a:rPr lang="en" sz="1100" u="sng">
                <a:solidFill>
                  <a:schemeClr val="dk1"/>
                </a:solidFill>
              </a:rPr>
            </a:br>
            <a:r>
              <a:rPr lang="en" sz="1100">
                <a:solidFill>
                  <a:schemeClr val="dk1"/>
                </a:solidFill>
              </a:rPr>
              <a:t>Although airport IATA codes are discrete variable already, there are 386 different airports in the dataset. Considering most airports may have very few samples, we decided to categorize them into 8 great areas according to the geographical location in national-wise.</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u="sng">
                <a:solidFill>
                  <a:schemeClr val="dk1"/>
                </a:solidFill>
              </a:rPr>
              <a:t>Origin and Destination Flight Schedule:</a:t>
            </a:r>
            <a:br>
              <a:rPr lang="en" sz="1100">
                <a:solidFill>
                  <a:schemeClr val="dk1"/>
                </a:solidFill>
              </a:rPr>
            </a:br>
            <a:r>
              <a:rPr lang="en" sz="1100">
                <a:solidFill>
                  <a:schemeClr val="dk1"/>
                </a:solidFill>
              </a:rPr>
              <a:t>We believe that a flight is more likely to be delayed, if the schedule of this flight is in the busiest time at an airport. So we divided schedule into </a:t>
            </a:r>
            <a:r>
              <a:rPr i="1" lang="en" sz="1100">
                <a:solidFill>
                  <a:schemeClr val="dk1"/>
                </a:solidFill>
              </a:rPr>
              <a:t>Most Busy</a:t>
            </a:r>
            <a:r>
              <a:rPr lang="en" sz="1100">
                <a:solidFill>
                  <a:schemeClr val="dk1"/>
                </a:solidFill>
              </a:rPr>
              <a:t>, </a:t>
            </a:r>
            <a:r>
              <a:rPr i="1" lang="en" sz="1100">
                <a:solidFill>
                  <a:schemeClr val="dk1"/>
                </a:solidFill>
              </a:rPr>
              <a:t>Busy</a:t>
            </a:r>
            <a:r>
              <a:rPr lang="en" sz="1100">
                <a:solidFill>
                  <a:schemeClr val="dk1"/>
                </a:solidFill>
              </a:rPr>
              <a:t>, and </a:t>
            </a:r>
            <a:r>
              <a:rPr i="1" lang="en" sz="1100">
                <a:solidFill>
                  <a:schemeClr val="dk1"/>
                </a:solidFill>
              </a:rPr>
              <a:t>Least Busy</a:t>
            </a:r>
            <a:r>
              <a:rPr lang="en" sz="1100">
                <a:solidFill>
                  <a:schemeClr val="dk1"/>
                </a:solidFill>
              </a:rPr>
              <a:t>.</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u="sng">
                <a:solidFill>
                  <a:schemeClr val="dk1"/>
                </a:solidFill>
              </a:rPr>
              <a:t>Origin and Destination Weather Conditions:</a:t>
            </a:r>
            <a:br>
              <a:rPr lang="en" sz="1100" u="sng">
                <a:solidFill>
                  <a:schemeClr val="dk1"/>
                </a:solidFill>
              </a:rPr>
            </a:br>
            <a:r>
              <a:rPr lang="en" sz="1100">
                <a:solidFill>
                  <a:schemeClr val="dk1"/>
                </a:solidFill>
              </a:rPr>
              <a:t>It is well known that weather is the main factor for flights delay[1], but the data provided by the weather website is too detailed. The samples will be too few too. Therefore, those weather flags were selected and classified into 4 main weather conditions: </a:t>
            </a:r>
            <a:r>
              <a:rPr i="1" lang="en" sz="1100">
                <a:solidFill>
                  <a:schemeClr val="dk1"/>
                </a:solidFill>
              </a:rPr>
              <a:t>sunny, windy, rainy </a:t>
            </a:r>
            <a:r>
              <a:rPr lang="en" sz="1100">
                <a:solidFill>
                  <a:schemeClr val="dk1"/>
                </a:solidFill>
              </a:rPr>
              <a:t>and </a:t>
            </a:r>
            <a:r>
              <a:rPr i="1" lang="en" sz="1100">
                <a:solidFill>
                  <a:schemeClr val="dk1"/>
                </a:solidFill>
              </a:rPr>
              <a:t>snowy</a:t>
            </a:r>
            <a:r>
              <a:rPr lang="en" sz="1100">
                <a:solidFill>
                  <a:schemeClr val="dk1"/>
                </a:solidFill>
              </a:rPr>
              <a:t>.</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u="sng">
                <a:solidFill>
                  <a:schemeClr val="dk1"/>
                </a:solidFill>
              </a:rPr>
              <a:t>Carriers:</a:t>
            </a:r>
            <a:br>
              <a:rPr lang="en" sz="1100" u="sng">
                <a:solidFill>
                  <a:schemeClr val="dk1"/>
                </a:solidFill>
              </a:rPr>
            </a:br>
            <a:r>
              <a:rPr lang="en" sz="1100">
                <a:solidFill>
                  <a:schemeClr val="dk1"/>
                </a:solidFill>
              </a:rPr>
              <a:t>There are only 23 distinct carriers in the dataset. In order to keeping the model simpler, we use 3 types of carrier to classify them, which is </a:t>
            </a:r>
            <a:r>
              <a:rPr i="1" lang="en" sz="1100">
                <a:solidFill>
                  <a:schemeClr val="dk1"/>
                </a:solidFill>
              </a:rPr>
              <a:t>Normal, Low Cost, </a:t>
            </a:r>
            <a:r>
              <a:rPr lang="en" sz="1100">
                <a:solidFill>
                  <a:schemeClr val="dk1"/>
                </a:solidFill>
              </a:rPr>
              <a:t>and </a:t>
            </a:r>
            <a:r>
              <a:rPr i="1" lang="en" sz="1100">
                <a:solidFill>
                  <a:schemeClr val="dk1"/>
                </a:solidFill>
              </a:rPr>
              <a:t>Ultra Low Cost.</a:t>
            </a:r>
            <a:endParaRPr i="1"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u="sng">
                <a:solidFill>
                  <a:schemeClr val="dk1"/>
                </a:solidFill>
              </a:rPr>
              <a:t>Departure Delays and Arrival Delays:</a:t>
            </a:r>
            <a:br>
              <a:rPr lang="en" sz="1100" u="sng">
                <a:solidFill>
                  <a:schemeClr val="dk1"/>
                </a:solidFill>
              </a:rPr>
            </a:br>
            <a:r>
              <a:rPr lang="en" sz="1100">
                <a:solidFill>
                  <a:schemeClr val="dk1"/>
                </a:solidFill>
              </a:rPr>
              <a:t>We mainly focusing on arrival delays. According to the dataset, arrival delays are the differences between schedule arrival and actual arrival. Again, for the sake of simpleness, we predefined time elapsed ranges into 9 categories. </a:t>
            </a:r>
            <a:br>
              <a:rPr lang="en" sz="1100" u="sng">
                <a:solidFill>
                  <a:schemeClr val="dk1"/>
                </a:solidFill>
              </a:rPr>
            </a:br>
            <a:endParaRPr sz="1100">
              <a:solidFill>
                <a:schemeClr val="dk1"/>
              </a:solidFill>
            </a:endParaRPr>
          </a:p>
        </p:txBody>
      </p:sp>
      <p:sp>
        <p:nvSpPr>
          <p:cNvPr id="159" name="Google Shape;159;p33"/>
          <p:cNvSpPr txBox="1"/>
          <p:nvPr/>
        </p:nvSpPr>
        <p:spPr>
          <a:xfrm>
            <a:off x="545175" y="4850550"/>
            <a:ext cx="7797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[1]</a:t>
            </a:r>
            <a:r>
              <a:rPr lang="en" sz="700"/>
              <a:t>https://www.faa.gov/nextgen/programs/weather/faq</a:t>
            </a:r>
            <a:endParaRPr sz="7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U_template_FASN_16x9 widescreen">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